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0"/>
  </p:notes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9612" autoAdjust="0"/>
  </p:normalViewPr>
  <p:slideViewPr>
    <p:cSldViewPr snapToGrid="0">
      <p:cViewPr varScale="1">
        <p:scale>
          <a:sx n="81" d="100"/>
          <a:sy n="81" d="100"/>
        </p:scale>
        <p:origin x="12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3746-8541-4C3E-9B49-915FBE27ACE0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EF8C4-9269-4638-84ED-D1CEB1DDC3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03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97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201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562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Commitment each year so we need to make sure we raise more than this in order to support the schools ambitions of a sensory garden, continuation of forest school, a new library revamp and other big ticket expenses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442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Commitment each year so we need to make sure we raise more than this in order to support the schools ambitions of a sensory garden, continuation of forest school, a new library revamp and other big ticket expenses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168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DEF8C4-9269-4638-84ED-D1CEB1DDC3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61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436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4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3571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00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0984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477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620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81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68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78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7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89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10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95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7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54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1E880-1161-4D1F-8C5E-7B5C9A24EFC5}" type="datetimeFigureOut">
              <a:rPr lang="en-GB" smtClean="0"/>
              <a:t>19/10/2022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77C65E-5E9F-4DA7-AF00-BCDEDCA4D2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63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0A7EA-C4D6-407F-9276-069B7878C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Brookhurst School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933C5-8E1D-4ED3-8AC1-9CDD5627D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619708" cy="10782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/>
              <a:t>Annual General Meeting 13/10/2022</a:t>
            </a:r>
          </a:p>
          <a:p>
            <a:pPr algn="l"/>
            <a:r>
              <a:rPr lang="en-GB" dirty="0"/>
              <a:t>Chair Report for Academic Year 21/22</a:t>
            </a:r>
          </a:p>
          <a:p>
            <a:pPr algn="l"/>
            <a:r>
              <a:rPr lang="en-GB" dirty="0"/>
              <a:t>Nicki Scott, Chair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54CEFAD-9558-49A7-86E4-3EA42FF4F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666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933328" cy="13208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Purpose of the BSA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EEE1304-741F-46E2-BCA7-CCD3138B099C}"/>
              </a:ext>
            </a:extLst>
          </p:cNvPr>
          <p:cNvSpPr txBox="1">
            <a:spLocks/>
          </p:cNvSpPr>
          <p:nvPr/>
        </p:nvSpPr>
        <p:spPr>
          <a:xfrm>
            <a:off x="677333" y="1930400"/>
            <a:ext cx="9279466" cy="3641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Fundraise – for resources to enhance children’s  learning and enjoyment at school </a:t>
            </a:r>
          </a:p>
          <a:p>
            <a:endParaRPr lang="en-US" sz="2400" dirty="0"/>
          </a:p>
          <a:p>
            <a:r>
              <a:rPr lang="en-US" sz="2400" dirty="0"/>
              <a:t>Entertain – putting on fun events for the benefit  of the school community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r>
              <a:rPr lang="en-US" sz="2400" dirty="0"/>
              <a:t>Engage – bringing parents, staff and children  together</a:t>
            </a:r>
            <a:endParaRPr lang="en-GB" sz="2400" dirty="0"/>
          </a:p>
          <a:p>
            <a:endParaRPr lang="en-GB" sz="2400" dirty="0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7E8BA1E-E155-4EA3-B055-6E3EE7594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1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2020/21 Fundraising Events</a:t>
            </a:r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00F0679-799A-4CB4-9910-A1558EA6CD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A291BA4-F714-4F85-B94E-7A365E0CB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639914"/>
              </p:ext>
            </p:extLst>
          </p:nvPr>
        </p:nvGraphicFramePr>
        <p:xfrm>
          <a:off x="911668" y="1586729"/>
          <a:ext cx="8128000" cy="3502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916761785"/>
                    </a:ext>
                  </a:extLst>
                </a:gridCol>
              </a:tblGrid>
              <a:tr h="4378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56410"/>
                  </a:ext>
                </a:extLst>
              </a:tr>
              <a:tr h="437842">
                <a:tc>
                  <a:txBody>
                    <a:bodyPr/>
                    <a:lstStyle/>
                    <a:p>
                      <a:r>
                        <a:rPr lang="en-US" dirty="0" err="1"/>
                        <a:t>Bounceathon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613803"/>
                  </a:ext>
                </a:extLst>
              </a:tr>
              <a:tr h="437842">
                <a:tc>
                  <a:txBody>
                    <a:bodyPr/>
                    <a:lstStyle/>
                    <a:p>
                      <a:r>
                        <a:rPr lang="en-US" dirty="0"/>
                        <a:t>Fireworks Display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823713"/>
                  </a:ext>
                </a:extLst>
              </a:tr>
              <a:tr h="437842">
                <a:tc>
                  <a:txBody>
                    <a:bodyPr/>
                    <a:lstStyle/>
                    <a:p>
                      <a:r>
                        <a:rPr lang="en-US" dirty="0"/>
                        <a:t>Christmas Cards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722810"/>
                  </a:ext>
                </a:extLst>
              </a:tr>
              <a:tr h="437842">
                <a:tc>
                  <a:txBody>
                    <a:bodyPr/>
                    <a:lstStyle/>
                    <a:p>
                      <a:r>
                        <a:rPr lang="en-US" dirty="0"/>
                        <a:t>Fish and chip supper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683693"/>
                  </a:ext>
                </a:extLst>
              </a:tr>
              <a:tr h="437842">
                <a:tc>
                  <a:txBody>
                    <a:bodyPr/>
                    <a:lstStyle/>
                    <a:p>
                      <a:r>
                        <a:rPr lang="en-US" dirty="0"/>
                        <a:t>Parents quiz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742867"/>
                  </a:ext>
                </a:extLst>
              </a:tr>
              <a:tr h="43784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Non Uniform Days and pre-loved uniform sales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847015"/>
                  </a:ext>
                </a:extLst>
              </a:tr>
              <a:tr h="4378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119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95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Fundraising – the hidden earners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57485B5-3268-4B0E-9F56-34F65FEB02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3EFC6EC-68DF-42F6-AEB8-7D4A10C613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574690"/>
              </p:ext>
            </p:extLst>
          </p:nvPr>
        </p:nvGraphicFramePr>
        <p:xfrm>
          <a:off x="819889" y="1930399"/>
          <a:ext cx="8128000" cy="2997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509338783"/>
                    </a:ext>
                  </a:extLst>
                </a:gridCol>
              </a:tblGrid>
              <a:tr h="49381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575314"/>
                  </a:ext>
                </a:extLst>
              </a:tr>
              <a:tr h="500677">
                <a:tc>
                  <a:txBody>
                    <a:bodyPr/>
                    <a:lstStyle/>
                    <a:p>
                      <a:r>
                        <a:rPr lang="en-US" dirty="0"/>
                        <a:t>Donations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870691"/>
                  </a:ext>
                </a:extLst>
              </a:tr>
              <a:tr h="500677">
                <a:tc>
                  <a:txBody>
                    <a:bodyPr/>
                    <a:lstStyle/>
                    <a:p>
                      <a:r>
                        <a:rPr lang="en-US" dirty="0"/>
                        <a:t>Gift Aid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200240"/>
                  </a:ext>
                </a:extLst>
              </a:tr>
              <a:tr h="500677">
                <a:tc>
                  <a:txBody>
                    <a:bodyPr/>
                    <a:lstStyle/>
                    <a:p>
                      <a:r>
                        <a:rPr lang="en-US" dirty="0"/>
                        <a:t>Brookhurst Boost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124391"/>
                  </a:ext>
                </a:extLst>
              </a:tr>
              <a:tr h="500677">
                <a:tc>
                  <a:txBody>
                    <a:bodyPr/>
                    <a:lstStyle/>
                    <a:p>
                      <a:r>
                        <a:rPr lang="en-US" dirty="0" err="1"/>
                        <a:t>Easyfundraising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93320"/>
                  </a:ext>
                </a:extLst>
              </a:tr>
              <a:tr h="500677">
                <a:tc>
                  <a:txBody>
                    <a:bodyPr/>
                    <a:lstStyle/>
                    <a:p>
                      <a:r>
                        <a:rPr lang="en-US" dirty="0"/>
                        <a:t>Amazon Smile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468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868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Fundraising – what for?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650E9B6-BB7B-4A19-8CD8-66823A3F69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D2392392-5E3F-415B-8687-D5A00B8F8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201380"/>
              </p:ext>
            </p:extLst>
          </p:nvPr>
        </p:nvGraphicFramePr>
        <p:xfrm>
          <a:off x="766725" y="1679602"/>
          <a:ext cx="8128000" cy="2732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47220993"/>
                    </a:ext>
                  </a:extLst>
                </a:gridCol>
              </a:tblGrid>
              <a:tr h="54658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66884"/>
                  </a:ext>
                </a:extLst>
              </a:tr>
              <a:tr h="546582">
                <a:tc>
                  <a:txBody>
                    <a:bodyPr/>
                    <a:lstStyle/>
                    <a:p>
                      <a:r>
                        <a:rPr lang="en-US" dirty="0"/>
                        <a:t>Forest School Teepee’s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485691"/>
                  </a:ext>
                </a:extLst>
              </a:tr>
              <a:tr h="546582">
                <a:tc>
                  <a:txBody>
                    <a:bodyPr/>
                    <a:lstStyle/>
                    <a:p>
                      <a:r>
                        <a:rPr lang="en-US" dirty="0"/>
                        <a:t>Monthly Books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804109"/>
                  </a:ext>
                </a:extLst>
              </a:tr>
              <a:tr h="546582">
                <a:tc>
                  <a:txBody>
                    <a:bodyPr/>
                    <a:lstStyle/>
                    <a:p>
                      <a:r>
                        <a:rPr lang="en-US" dirty="0"/>
                        <a:t>Year Group Funds - £1,000 per Year Group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507937"/>
                  </a:ext>
                </a:extLst>
              </a:tr>
              <a:tr h="546582">
                <a:tc>
                  <a:txBody>
                    <a:bodyPr/>
                    <a:lstStyle/>
                    <a:p>
                      <a:r>
                        <a:rPr lang="en-US" dirty="0"/>
                        <a:t>Foundation outdoor area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95560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8A13E91-EDBC-463B-86F8-F1260D987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323831"/>
              </p:ext>
            </p:extLst>
          </p:nvPr>
        </p:nvGraphicFramePr>
        <p:xfrm>
          <a:off x="766725" y="4412511"/>
          <a:ext cx="8128000" cy="515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941509079"/>
                    </a:ext>
                  </a:extLst>
                </a:gridCol>
              </a:tblGrid>
              <a:tr h="5150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Library redevelopment and book corners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083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24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933328" cy="13208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The year ahead - Events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7B1AAE7-F64F-4638-91E2-50464A50E4EF}"/>
              </a:ext>
            </a:extLst>
          </p:cNvPr>
          <p:cNvSpPr txBox="1">
            <a:spLocks/>
          </p:cNvSpPr>
          <p:nvPr/>
        </p:nvSpPr>
        <p:spPr>
          <a:xfrm>
            <a:off x="1065224" y="1562985"/>
            <a:ext cx="9279466" cy="48059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Foundation picnic – to welcome new families – done!</a:t>
            </a:r>
          </a:p>
          <a:p>
            <a:r>
              <a:rPr lang="en-US" sz="2600" dirty="0"/>
              <a:t>Fireworks display– for the local community as well as the school</a:t>
            </a:r>
          </a:p>
          <a:p>
            <a:r>
              <a:rPr lang="en-US" sz="2600" dirty="0"/>
              <a:t>Christmas Events – Christmas Cards</a:t>
            </a:r>
          </a:p>
          <a:p>
            <a:pPr marL="3200400" lvl="7" indent="0">
              <a:buNone/>
            </a:pPr>
            <a:r>
              <a:rPr lang="en-US" sz="2600" dirty="0"/>
              <a:t>Foundation breakfast with Santa</a:t>
            </a:r>
          </a:p>
          <a:p>
            <a:r>
              <a:rPr lang="en-US" sz="2600" dirty="0"/>
              <a:t>Quiz night – a night out for the adults</a:t>
            </a:r>
          </a:p>
          <a:p>
            <a:r>
              <a:rPr lang="en-US" sz="2600" dirty="0" err="1"/>
              <a:t>Bounceathon</a:t>
            </a:r>
            <a:endParaRPr lang="en-US" sz="2600" dirty="0"/>
          </a:p>
          <a:p>
            <a:r>
              <a:rPr lang="en-US" sz="2600" dirty="0"/>
              <a:t>Super size summer festival – community event, involving the whole school</a:t>
            </a:r>
          </a:p>
          <a:p>
            <a:r>
              <a:rPr lang="en-US" sz="2600" dirty="0"/>
              <a:t>Fish and chip supper</a:t>
            </a:r>
          </a:p>
          <a:p>
            <a:r>
              <a:rPr lang="en-US" sz="2600" dirty="0"/>
              <a:t>Pre-loved uniform sales and non uniform days</a:t>
            </a:r>
          </a:p>
          <a:p>
            <a:endParaRPr lang="en-GB" sz="2200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58F3510-CCC9-4550-8B36-AC1D9CBDC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4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933328" cy="7726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The year ahead - Fundraising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7B1AAE7-F64F-4638-91E2-50464A50E4EF}"/>
              </a:ext>
            </a:extLst>
          </p:cNvPr>
          <p:cNvSpPr txBox="1">
            <a:spLocks/>
          </p:cNvSpPr>
          <p:nvPr/>
        </p:nvSpPr>
        <p:spPr>
          <a:xfrm>
            <a:off x="1065224" y="1562985"/>
            <a:ext cx="9279466" cy="43487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Improving outdoor areas, including the allotment, courtyard and Forest school area and equipment</a:t>
            </a:r>
          </a:p>
          <a:p>
            <a:r>
              <a:rPr lang="en-US" sz="3200" dirty="0"/>
              <a:t>Continuing to develop the new library space</a:t>
            </a:r>
          </a:p>
          <a:p>
            <a:r>
              <a:rPr lang="en-US" sz="3200" dirty="0"/>
              <a:t>Sensory room equipment</a:t>
            </a:r>
          </a:p>
          <a:p>
            <a:r>
              <a:rPr lang="en-US" sz="3200" dirty="0"/>
              <a:t>Supporting wellbeing initiatives</a:t>
            </a:r>
          </a:p>
          <a:p>
            <a:r>
              <a:rPr lang="en-US" sz="3200" dirty="0"/>
              <a:t>Supporting the school in working towards ECO school status</a:t>
            </a:r>
            <a:endParaRPr lang="en-GB" sz="2200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58F3510-CCC9-4550-8B36-AC1D9CBDC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47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A714-6149-4E17-8A20-A10E3C0F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933328" cy="80453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The year ahead – more fundraising ideas!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7B1AAE7-F64F-4638-91E2-50464A50E4EF}"/>
              </a:ext>
            </a:extLst>
          </p:cNvPr>
          <p:cNvSpPr txBox="1">
            <a:spLocks/>
          </p:cNvSpPr>
          <p:nvPr/>
        </p:nvSpPr>
        <p:spPr>
          <a:xfrm>
            <a:off x="1065224" y="1562985"/>
            <a:ext cx="9279466" cy="41998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/>
              <a:t>Easyfundraising</a:t>
            </a:r>
            <a:r>
              <a:rPr lang="en-US" sz="3200" dirty="0"/>
              <a:t>/Amazon Smile – improving but we could be raising more</a:t>
            </a:r>
          </a:p>
          <a:p>
            <a:r>
              <a:rPr lang="en-US" sz="3200" dirty="0"/>
              <a:t>Continuing to increase Facebook likes and reach</a:t>
            </a:r>
          </a:p>
          <a:p>
            <a:r>
              <a:rPr lang="en-US" sz="3200" dirty="0"/>
              <a:t>New ways of engaging volunteers – class reps</a:t>
            </a:r>
          </a:p>
          <a:p>
            <a:r>
              <a:rPr lang="en-US" sz="3200" dirty="0"/>
              <a:t>Match funding</a:t>
            </a:r>
          </a:p>
          <a:p>
            <a:r>
              <a:rPr lang="en-US" sz="3200" dirty="0"/>
              <a:t>Grant writing</a:t>
            </a:r>
          </a:p>
          <a:p>
            <a:r>
              <a:rPr lang="en-US" sz="3200" dirty="0"/>
              <a:t>Event ideas....beer tasting, book swap…</a:t>
            </a:r>
            <a:r>
              <a:rPr lang="en-US" sz="3200"/>
              <a:t>any others?!</a:t>
            </a:r>
            <a:endParaRPr lang="en-GB" sz="2200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58F3510-CCC9-4550-8B36-AC1D9CBDC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480" y="5089467"/>
            <a:ext cx="1605280" cy="160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06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675</TotalTime>
  <Words>368</Words>
  <Application>Microsoft Office PowerPoint</Application>
  <PresentationFormat>Widescreen</PresentationFormat>
  <Paragraphs>60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Brookhurst School Association</vt:lpstr>
      <vt:lpstr>Purpose of the BSA</vt:lpstr>
      <vt:lpstr>2020/21 Fundraising Events</vt:lpstr>
      <vt:lpstr>Fundraising – the hidden earners</vt:lpstr>
      <vt:lpstr>Fundraising – what for?</vt:lpstr>
      <vt:lpstr>The year ahead - Events</vt:lpstr>
      <vt:lpstr>The year ahead - Fundraising</vt:lpstr>
      <vt:lpstr>The year ahead – more fundraising ideas!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Brookhurst School Association</dc:title>
  <dc:creator>James M</dc:creator>
  <cp:lastModifiedBy>G Lindsay BKH</cp:lastModifiedBy>
  <cp:revision>13</cp:revision>
  <dcterms:created xsi:type="dcterms:W3CDTF">2021-10-06T20:01:44Z</dcterms:created>
  <dcterms:modified xsi:type="dcterms:W3CDTF">2022-10-19T13:30:34Z</dcterms:modified>
</cp:coreProperties>
</file>