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handoutMasterIdLst>
    <p:handoutMasterId r:id="rId8"/>
  </p:handoutMasterIdLst>
  <p:sldIdLst>
    <p:sldId id="258" r:id="rId2"/>
    <p:sldId id="285" r:id="rId3"/>
    <p:sldId id="275" r:id="rId4"/>
    <p:sldId id="279" r:id="rId5"/>
    <p:sldId id="401" r:id="rId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BA1E607-2670-40EC-A5B2-4E8A9EDA1C02}">
          <p14:sldIdLst>
            <p14:sldId id="258"/>
            <p14:sldId id="285"/>
            <p14:sldId id="275"/>
          </p14:sldIdLst>
        </p14:section>
        <p14:section name="Untitled Section" id="{37841ED0-39F4-4C5A-B810-C810ADF93A3B}">
          <p14:sldIdLst>
            <p14:sldId id="279"/>
            <p14:sldId id="40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1" autoAdjust="0"/>
    <p:restoredTop sz="87719" autoAdjust="0"/>
  </p:normalViewPr>
  <p:slideViewPr>
    <p:cSldViewPr snapToGrid="0">
      <p:cViewPr varScale="1">
        <p:scale>
          <a:sx n="97" d="100"/>
          <a:sy n="97" d="100"/>
        </p:scale>
        <p:origin x="1122" y="72"/>
      </p:cViewPr>
      <p:guideLst/>
    </p:cSldViewPr>
  </p:slideViewPr>
  <p:outlineViewPr>
    <p:cViewPr>
      <p:scale>
        <a:sx n="33" d="100"/>
        <a:sy n="33" d="100"/>
      </p:scale>
      <p:origin x="0" y="-498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1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BA698F-8AC2-42AC-AFCE-515BB676F8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7B9A57-AB29-4212-8560-CF419E3CDE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4116C-D9B7-4A82-B873-146787604E80}" type="datetimeFigureOut">
              <a:rPr lang="en-GB" smtClean="0"/>
              <a:t>04/08/2023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AA98BF-C0EE-4464-AB3F-8168DB5C63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A6A35-F525-48B7-B0FC-F13AD884F5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C3001-EEB8-4657-A29C-754994EBF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101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C5DD1-73B5-4F26-9D10-AF1861C5299C}" type="datetimeFigureOut">
              <a:rPr lang="en-GB" smtClean="0"/>
              <a:t>04/08/2023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80E18-DAF4-4E3C-8822-E9281E0D6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777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D156D-DABB-4D39-B5A2-C7FF7CDE7761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333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80E18-DAF4-4E3C-8822-E9281E0D67A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519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80E18-DAF4-4E3C-8822-E9281E0D67A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877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80E18-DAF4-4E3C-8822-E9281E0D67A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77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80E18-DAF4-4E3C-8822-E9281E0D67A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970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0029" y="3429000"/>
            <a:ext cx="4618893" cy="165576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3600">
                <a:solidFill>
                  <a:schemeClr val="tx2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EF36F7-7A5F-46D5-AB97-DB867164307A}"/>
              </a:ext>
            </a:extLst>
          </p:cNvPr>
          <p:cNvSpPr/>
          <p:nvPr userDrawn="1"/>
        </p:nvSpPr>
        <p:spPr>
          <a:xfrm>
            <a:off x="0" y="0"/>
            <a:ext cx="12192000" cy="27368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56D45-6D8E-429C-BE8D-F17A0FE896A0}"/>
              </a:ext>
            </a:extLst>
          </p:cNvPr>
          <p:cNvSpPr txBox="1"/>
          <p:nvPr userDrawn="1"/>
        </p:nvSpPr>
        <p:spPr>
          <a:xfrm>
            <a:off x="7280029" y="472208"/>
            <a:ext cx="4314092" cy="18094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Parent/Carer Workshop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3CC8EA-A485-4F0F-9260-934B087527E0}"/>
              </a:ext>
            </a:extLst>
          </p:cNvPr>
          <p:cNvCxnSpPr/>
          <p:nvPr userDrawn="1"/>
        </p:nvCxnSpPr>
        <p:spPr>
          <a:xfrm>
            <a:off x="0" y="2683564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A2916B6-D5F5-40B7-997F-65E9B4565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19"/>
            <a:ext cx="7463150" cy="555723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A020D1B-6F25-44A9-A326-52A4F70B44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078" y="5698681"/>
            <a:ext cx="3304192" cy="1293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534C0B-3EB9-4FB6-B39E-5ACC45FF5007}"/>
              </a:ext>
            </a:extLst>
          </p:cNvPr>
          <p:cNvSpPr txBox="1"/>
          <p:nvPr userDrawn="1"/>
        </p:nvSpPr>
        <p:spPr>
          <a:xfrm>
            <a:off x="3856383" y="6124182"/>
            <a:ext cx="7951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2"/>
                </a:solidFill>
                <a:latin typeface="Arial" panose="020B0604020202020204" pitchFamily="34" charset="0"/>
              </a:rPr>
              <a:t>Warwickshire School Health &amp; Wellbeing Service</a:t>
            </a:r>
          </a:p>
        </p:txBody>
      </p:sp>
    </p:spTree>
    <p:extLst>
      <p:ext uri="{BB962C8B-B14F-4D97-AF65-F5344CB8AC3E}">
        <p14:creationId xmlns:p14="http://schemas.microsoft.com/office/powerpoint/2010/main" val="1810263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1D12CE-85EC-42F2-B477-5DF905132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818" y="5636259"/>
            <a:ext cx="1396181" cy="10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85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8142E99-8B81-4806-BF93-5663D6142D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0550" y="3429000"/>
            <a:ext cx="5251450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949992DD-BAD7-4580-BCFE-E7E9F068A5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40550" y="0"/>
            <a:ext cx="5251450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3FDB3-9F10-49F3-90CA-C861CCC695FC}"/>
              </a:ext>
            </a:extLst>
          </p:cNvPr>
          <p:cNvCxnSpPr>
            <a:cxnSpLocks/>
          </p:cNvCxnSpPr>
          <p:nvPr userDrawn="1"/>
        </p:nvCxnSpPr>
        <p:spPr>
          <a:xfrm>
            <a:off x="790575" y="1162050"/>
            <a:ext cx="19716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7">
            <a:extLst>
              <a:ext uri="{FF2B5EF4-FFF2-40B4-BE49-F238E27FC236}">
                <a16:creationId xmlns:a16="http://schemas.microsoft.com/office/drawing/2014/main" id="{01156B05-9822-4B80-8CC7-D2A876866A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275" y="511177"/>
            <a:ext cx="3524250" cy="644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GB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64456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01156B05-9822-4B80-8CC7-D2A876866A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275" y="511177"/>
            <a:ext cx="3524250" cy="644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GB" dirty="0"/>
              <a:t>Title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50CC4A1-CF0A-4971-9432-C5F21FD3AA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95043" y="-4012"/>
            <a:ext cx="2196956" cy="226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EBD757FA-8FA7-4210-A960-AC4B2EADDE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995043" y="2265994"/>
            <a:ext cx="2196956" cy="226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5590C23C-CA1B-4143-A5AF-3DFDB10560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95043" y="4557165"/>
            <a:ext cx="2196956" cy="226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CED3CB1B-274C-4A2B-B11F-EC1777EEFD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76417" y="-4012"/>
            <a:ext cx="2196956" cy="226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EC32AD0F-541E-499B-86EE-5EAEE96BAC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76417" y="2265994"/>
            <a:ext cx="2196956" cy="226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3A885EF9-30A7-4C5E-9B9B-35A12FF268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76417" y="4557165"/>
            <a:ext cx="2196956" cy="226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C68EBD55-0037-4377-BAAB-FA4474EDD3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58604" y="-4012"/>
            <a:ext cx="2196956" cy="226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1FBB2E08-5A9E-410E-9AFB-7F2DA1DF24B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58604" y="2265994"/>
            <a:ext cx="2196956" cy="226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1CB4945F-C146-4C0E-B6B9-8C09A61E649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58604" y="4557165"/>
            <a:ext cx="2196956" cy="226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1C7B1E0-6FAB-41A2-B89B-7752F48904FC}"/>
              </a:ext>
            </a:extLst>
          </p:cNvPr>
          <p:cNvCxnSpPr>
            <a:cxnSpLocks/>
          </p:cNvCxnSpPr>
          <p:nvPr userDrawn="1"/>
        </p:nvCxnSpPr>
        <p:spPr>
          <a:xfrm>
            <a:off x="790575" y="1638300"/>
            <a:ext cx="19716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776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8142E99-8B81-4806-BF93-5663D6142D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0550" y="3429000"/>
            <a:ext cx="5251450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949992DD-BAD7-4580-BCFE-E7E9F068A5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40550" y="0"/>
            <a:ext cx="5251450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3FDB3-9F10-49F3-90CA-C861CCC695FC}"/>
              </a:ext>
            </a:extLst>
          </p:cNvPr>
          <p:cNvCxnSpPr>
            <a:cxnSpLocks/>
          </p:cNvCxnSpPr>
          <p:nvPr userDrawn="1"/>
        </p:nvCxnSpPr>
        <p:spPr>
          <a:xfrm>
            <a:off x="790575" y="1638300"/>
            <a:ext cx="19716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7">
            <a:extLst>
              <a:ext uri="{FF2B5EF4-FFF2-40B4-BE49-F238E27FC236}">
                <a16:creationId xmlns:a16="http://schemas.microsoft.com/office/drawing/2014/main" id="{01156B05-9822-4B80-8CC7-D2A876866A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275" y="511177"/>
            <a:ext cx="3524250" cy="6127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GB" dirty="0"/>
              <a:t>Title</a:t>
            </a:r>
            <a:br>
              <a:rPr lang="en-GB" dirty="0"/>
            </a:br>
            <a:r>
              <a:rPr lang="en-GB" dirty="0"/>
              <a:t> here</a:t>
            </a:r>
          </a:p>
        </p:txBody>
      </p:sp>
    </p:spTree>
    <p:extLst>
      <p:ext uri="{BB962C8B-B14F-4D97-AF65-F5344CB8AC3E}">
        <p14:creationId xmlns:p14="http://schemas.microsoft.com/office/powerpoint/2010/main" val="2699591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949992DD-BAD7-4580-BCFE-E7E9F068A5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40550" y="0"/>
            <a:ext cx="525145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3FDB3-9F10-49F3-90CA-C861CCC695FC}"/>
              </a:ext>
            </a:extLst>
          </p:cNvPr>
          <p:cNvCxnSpPr>
            <a:cxnSpLocks/>
          </p:cNvCxnSpPr>
          <p:nvPr userDrawn="1"/>
        </p:nvCxnSpPr>
        <p:spPr>
          <a:xfrm>
            <a:off x="790575" y="1638300"/>
            <a:ext cx="19716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7">
            <a:extLst>
              <a:ext uri="{FF2B5EF4-FFF2-40B4-BE49-F238E27FC236}">
                <a16:creationId xmlns:a16="http://schemas.microsoft.com/office/drawing/2014/main" id="{01156B05-9822-4B80-8CC7-D2A876866A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275" y="511177"/>
            <a:ext cx="3524250" cy="6127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GB" dirty="0"/>
              <a:t>Title</a:t>
            </a:r>
            <a:br>
              <a:rPr lang="en-GB" dirty="0"/>
            </a:br>
            <a:r>
              <a:rPr lang="en-GB" dirty="0"/>
              <a:t> here</a:t>
            </a:r>
          </a:p>
        </p:txBody>
      </p:sp>
    </p:spTree>
    <p:extLst>
      <p:ext uri="{BB962C8B-B14F-4D97-AF65-F5344CB8AC3E}">
        <p14:creationId xmlns:p14="http://schemas.microsoft.com/office/powerpoint/2010/main" val="3300864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949992DD-BAD7-4580-BCFE-E7E9F068A5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40550" y="0"/>
            <a:ext cx="525145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BBBBCF-3A99-4A64-A4E4-CF9FF61689ED}"/>
              </a:ext>
            </a:extLst>
          </p:cNvPr>
          <p:cNvCxnSpPr>
            <a:cxnSpLocks/>
          </p:cNvCxnSpPr>
          <p:nvPr userDrawn="1"/>
        </p:nvCxnSpPr>
        <p:spPr>
          <a:xfrm>
            <a:off x="790575" y="1162050"/>
            <a:ext cx="19716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7">
            <a:extLst>
              <a:ext uri="{FF2B5EF4-FFF2-40B4-BE49-F238E27FC236}">
                <a16:creationId xmlns:a16="http://schemas.microsoft.com/office/drawing/2014/main" id="{0DCE0367-1EAE-4F98-87AB-7B5CB52F07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275" y="511177"/>
            <a:ext cx="3524250" cy="644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GB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115010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347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8142E99-8B81-4806-BF93-5663D6142D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0550" y="3429000"/>
            <a:ext cx="5251450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949992DD-BAD7-4580-BCFE-E7E9F068A5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40550" y="0"/>
            <a:ext cx="5251450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858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4F37-77F9-4349-8BB7-C63588E89271}" type="datetimeFigureOut">
              <a:rPr lang="en-GB" smtClean="0"/>
              <a:t>04/08/2023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7EEC-A61D-4B7D-873D-09D4176DA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322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2A0A8D-674A-4202-8AAC-02D4DF51A2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6925" y="2192215"/>
            <a:ext cx="5392738" cy="41149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99AC5C-AA55-49A5-BE38-8C5FEC9D2549}"/>
              </a:ext>
            </a:extLst>
          </p:cNvPr>
          <p:cNvCxnSpPr>
            <a:cxnSpLocks/>
          </p:cNvCxnSpPr>
          <p:nvPr userDrawn="1"/>
        </p:nvCxnSpPr>
        <p:spPr>
          <a:xfrm>
            <a:off x="0" y="1629508"/>
            <a:ext cx="12192000" cy="0"/>
          </a:xfrm>
          <a:prstGeom prst="line">
            <a:avLst/>
          </a:prstGeom>
          <a:ln w="19050">
            <a:solidFill>
              <a:schemeClr val="bg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FC3D4E0-411C-40A0-B37E-AB32E84726B2}"/>
              </a:ext>
            </a:extLst>
          </p:cNvPr>
          <p:cNvSpPr/>
          <p:nvPr userDrawn="1"/>
        </p:nvSpPr>
        <p:spPr>
          <a:xfrm>
            <a:off x="0" y="0"/>
            <a:ext cx="12192000" cy="17271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327491-473E-46A9-9958-96927227B994}"/>
              </a:ext>
            </a:extLst>
          </p:cNvPr>
          <p:cNvCxnSpPr>
            <a:cxnSpLocks/>
          </p:cNvCxnSpPr>
          <p:nvPr userDrawn="1"/>
        </p:nvCxnSpPr>
        <p:spPr>
          <a:xfrm>
            <a:off x="0" y="1673914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ABC07D-E61C-475F-8961-C0FA47604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1777685"/>
            <a:ext cx="5785860" cy="4505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F8DFC5-750F-4F7E-A7A6-3D749B96C5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14" y="4527713"/>
            <a:ext cx="2173169" cy="216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9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0029" y="3429000"/>
            <a:ext cx="4618893" cy="165576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3600">
                <a:solidFill>
                  <a:schemeClr val="tx2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EF36F7-7A5F-46D5-AB97-DB867164307A}"/>
              </a:ext>
            </a:extLst>
          </p:cNvPr>
          <p:cNvSpPr/>
          <p:nvPr userDrawn="1"/>
        </p:nvSpPr>
        <p:spPr>
          <a:xfrm>
            <a:off x="0" y="0"/>
            <a:ext cx="12192000" cy="27368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56D45-6D8E-429C-BE8D-F17A0FE896A0}"/>
              </a:ext>
            </a:extLst>
          </p:cNvPr>
          <p:cNvSpPr txBox="1"/>
          <p:nvPr userDrawn="1"/>
        </p:nvSpPr>
        <p:spPr>
          <a:xfrm>
            <a:off x="7280029" y="472208"/>
            <a:ext cx="4314092" cy="18094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Parent/Carer Workshop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3CC8EA-A485-4F0F-9260-934B087527E0}"/>
              </a:ext>
            </a:extLst>
          </p:cNvPr>
          <p:cNvCxnSpPr/>
          <p:nvPr userDrawn="1"/>
        </p:nvCxnSpPr>
        <p:spPr>
          <a:xfrm>
            <a:off x="0" y="2683564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A2916B6-D5F5-40B7-997F-65E9B4565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19"/>
            <a:ext cx="7463149" cy="555723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A020D1B-6F25-44A9-A326-52A4F70B44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078" y="5698681"/>
            <a:ext cx="3304192" cy="1293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534C0B-3EB9-4FB6-B39E-5ACC45FF5007}"/>
              </a:ext>
            </a:extLst>
          </p:cNvPr>
          <p:cNvSpPr txBox="1"/>
          <p:nvPr userDrawn="1"/>
        </p:nvSpPr>
        <p:spPr>
          <a:xfrm>
            <a:off x="3856383" y="6124182"/>
            <a:ext cx="7951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728EA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Warwickshire School Health &amp; Wellbeing Service</a:t>
            </a:r>
          </a:p>
        </p:txBody>
      </p:sp>
    </p:spTree>
    <p:extLst>
      <p:ext uri="{BB962C8B-B14F-4D97-AF65-F5344CB8AC3E}">
        <p14:creationId xmlns:p14="http://schemas.microsoft.com/office/powerpoint/2010/main" val="1128584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2A0A8D-674A-4202-8AAC-02D4DF51A2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6925" y="2192215"/>
            <a:ext cx="5392738" cy="41149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99AC5C-AA55-49A5-BE38-8C5FEC9D2549}"/>
              </a:ext>
            </a:extLst>
          </p:cNvPr>
          <p:cNvCxnSpPr>
            <a:cxnSpLocks/>
          </p:cNvCxnSpPr>
          <p:nvPr userDrawn="1"/>
        </p:nvCxnSpPr>
        <p:spPr>
          <a:xfrm>
            <a:off x="0" y="1629508"/>
            <a:ext cx="12192000" cy="0"/>
          </a:xfrm>
          <a:prstGeom prst="line">
            <a:avLst/>
          </a:prstGeom>
          <a:ln w="19050">
            <a:solidFill>
              <a:schemeClr val="bg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877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4F37-77F9-4349-8BB7-C63588E89271}" type="datetimeFigureOut">
              <a:rPr lang="en-GB" smtClean="0"/>
              <a:t>04/08/2023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7EEC-A61D-4B7D-873D-09D4176DA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978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0029" y="3429000"/>
            <a:ext cx="4618893" cy="165576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3600">
                <a:solidFill>
                  <a:schemeClr val="tx2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EF36F7-7A5F-46D5-AB97-DB867164307A}"/>
              </a:ext>
            </a:extLst>
          </p:cNvPr>
          <p:cNvSpPr/>
          <p:nvPr userDrawn="1"/>
        </p:nvSpPr>
        <p:spPr>
          <a:xfrm>
            <a:off x="0" y="0"/>
            <a:ext cx="12192000" cy="27368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56D45-6D8E-429C-BE8D-F17A0FE896A0}"/>
              </a:ext>
            </a:extLst>
          </p:cNvPr>
          <p:cNvSpPr txBox="1"/>
          <p:nvPr userDrawn="1"/>
        </p:nvSpPr>
        <p:spPr>
          <a:xfrm>
            <a:off x="7280029" y="472208"/>
            <a:ext cx="4314092" cy="18094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Parent/Carer Workshop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3CC8EA-A485-4F0F-9260-934B087527E0}"/>
              </a:ext>
            </a:extLst>
          </p:cNvPr>
          <p:cNvCxnSpPr/>
          <p:nvPr userDrawn="1"/>
        </p:nvCxnSpPr>
        <p:spPr>
          <a:xfrm>
            <a:off x="0" y="2683564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A2916B6-D5F5-40B7-997F-65E9B4565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19"/>
            <a:ext cx="7463149" cy="555723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A020D1B-6F25-44A9-A326-52A4F70B44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078" y="5698681"/>
            <a:ext cx="3304192" cy="1293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534C0B-3EB9-4FB6-B39E-5ACC45FF5007}"/>
              </a:ext>
            </a:extLst>
          </p:cNvPr>
          <p:cNvSpPr txBox="1"/>
          <p:nvPr userDrawn="1"/>
        </p:nvSpPr>
        <p:spPr>
          <a:xfrm>
            <a:off x="3856383" y="6124182"/>
            <a:ext cx="7951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728EA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Warwickshire School Health &amp; Wellbeing Service</a:t>
            </a:r>
          </a:p>
        </p:txBody>
      </p:sp>
    </p:spTree>
    <p:extLst>
      <p:ext uri="{BB962C8B-B14F-4D97-AF65-F5344CB8AC3E}">
        <p14:creationId xmlns:p14="http://schemas.microsoft.com/office/powerpoint/2010/main" val="3239968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0029" y="3429000"/>
            <a:ext cx="4618893" cy="165576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3600">
                <a:solidFill>
                  <a:schemeClr val="tx2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EF36F7-7A5F-46D5-AB97-DB867164307A}"/>
              </a:ext>
            </a:extLst>
          </p:cNvPr>
          <p:cNvSpPr/>
          <p:nvPr userDrawn="1"/>
        </p:nvSpPr>
        <p:spPr>
          <a:xfrm>
            <a:off x="0" y="0"/>
            <a:ext cx="12192000" cy="27368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56D45-6D8E-429C-BE8D-F17A0FE896A0}"/>
              </a:ext>
            </a:extLst>
          </p:cNvPr>
          <p:cNvSpPr txBox="1"/>
          <p:nvPr userDrawn="1"/>
        </p:nvSpPr>
        <p:spPr>
          <a:xfrm>
            <a:off x="7280029" y="472208"/>
            <a:ext cx="4314092" cy="18094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Parent/Carer Workshop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3CC8EA-A485-4F0F-9260-934B087527E0}"/>
              </a:ext>
            </a:extLst>
          </p:cNvPr>
          <p:cNvCxnSpPr/>
          <p:nvPr userDrawn="1"/>
        </p:nvCxnSpPr>
        <p:spPr>
          <a:xfrm>
            <a:off x="0" y="2683564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A2916B6-D5F5-40B7-997F-65E9B4565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19"/>
            <a:ext cx="7463149" cy="555723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A020D1B-6F25-44A9-A326-52A4F70B44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078" y="5698681"/>
            <a:ext cx="3304192" cy="1293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534C0B-3EB9-4FB6-B39E-5ACC45FF5007}"/>
              </a:ext>
            </a:extLst>
          </p:cNvPr>
          <p:cNvSpPr txBox="1"/>
          <p:nvPr userDrawn="1"/>
        </p:nvSpPr>
        <p:spPr>
          <a:xfrm>
            <a:off x="3856383" y="6124182"/>
            <a:ext cx="7951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728EA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Warwickshire School Health &amp; Wellbeing Service</a:t>
            </a:r>
          </a:p>
        </p:txBody>
      </p:sp>
    </p:spTree>
    <p:extLst>
      <p:ext uri="{BB962C8B-B14F-4D97-AF65-F5344CB8AC3E}">
        <p14:creationId xmlns:p14="http://schemas.microsoft.com/office/powerpoint/2010/main" val="1186453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94699" y="3428999"/>
            <a:ext cx="4618893" cy="165576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3600">
                <a:solidFill>
                  <a:schemeClr val="tx2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EF36F7-7A5F-46D5-AB97-DB867164307A}"/>
              </a:ext>
            </a:extLst>
          </p:cNvPr>
          <p:cNvSpPr/>
          <p:nvPr userDrawn="1"/>
        </p:nvSpPr>
        <p:spPr>
          <a:xfrm>
            <a:off x="0" y="0"/>
            <a:ext cx="12192000" cy="27368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56D45-6D8E-429C-BE8D-F17A0FE896A0}"/>
              </a:ext>
            </a:extLst>
          </p:cNvPr>
          <p:cNvSpPr txBox="1"/>
          <p:nvPr userDrawn="1"/>
        </p:nvSpPr>
        <p:spPr>
          <a:xfrm>
            <a:off x="7584830" y="465488"/>
            <a:ext cx="4314092" cy="18094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Parent/Carer Workshop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3CC8EA-A485-4F0F-9260-934B087527E0}"/>
              </a:ext>
            </a:extLst>
          </p:cNvPr>
          <p:cNvCxnSpPr/>
          <p:nvPr userDrawn="1"/>
        </p:nvCxnSpPr>
        <p:spPr>
          <a:xfrm>
            <a:off x="0" y="2683564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A2916B6-D5F5-40B7-997F-65E9B4565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19"/>
            <a:ext cx="7463149" cy="555723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A020D1B-6F25-44A9-A326-52A4F70B44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078" y="5698681"/>
            <a:ext cx="3304192" cy="1293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534C0B-3EB9-4FB6-B39E-5ACC45FF5007}"/>
              </a:ext>
            </a:extLst>
          </p:cNvPr>
          <p:cNvSpPr txBox="1"/>
          <p:nvPr userDrawn="1"/>
        </p:nvSpPr>
        <p:spPr>
          <a:xfrm>
            <a:off x="3856383" y="6124182"/>
            <a:ext cx="7951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728EA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Warwickshire School Health &amp; Wellbeing Service</a:t>
            </a:r>
          </a:p>
        </p:txBody>
      </p:sp>
    </p:spTree>
    <p:extLst>
      <p:ext uri="{BB962C8B-B14F-4D97-AF65-F5344CB8AC3E}">
        <p14:creationId xmlns:p14="http://schemas.microsoft.com/office/powerpoint/2010/main" val="1134699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2A0A8D-674A-4202-8AAC-02D4DF51A2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6925" y="2192215"/>
            <a:ext cx="5392738" cy="41149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99AC5C-AA55-49A5-BE38-8C5FEC9D2549}"/>
              </a:ext>
            </a:extLst>
          </p:cNvPr>
          <p:cNvCxnSpPr>
            <a:cxnSpLocks/>
          </p:cNvCxnSpPr>
          <p:nvPr userDrawn="1"/>
        </p:nvCxnSpPr>
        <p:spPr>
          <a:xfrm>
            <a:off x="0" y="1629508"/>
            <a:ext cx="12192000" cy="0"/>
          </a:xfrm>
          <a:prstGeom prst="line">
            <a:avLst/>
          </a:prstGeom>
          <a:ln w="19050">
            <a:solidFill>
              <a:schemeClr val="bg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FC3D4E0-411C-40A0-B37E-AB32E84726B2}"/>
              </a:ext>
            </a:extLst>
          </p:cNvPr>
          <p:cNvSpPr/>
          <p:nvPr userDrawn="1"/>
        </p:nvSpPr>
        <p:spPr>
          <a:xfrm>
            <a:off x="0" y="0"/>
            <a:ext cx="12192000" cy="17271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327491-473E-46A9-9958-96927227B994}"/>
              </a:ext>
            </a:extLst>
          </p:cNvPr>
          <p:cNvCxnSpPr>
            <a:cxnSpLocks/>
          </p:cNvCxnSpPr>
          <p:nvPr userDrawn="1"/>
        </p:nvCxnSpPr>
        <p:spPr>
          <a:xfrm>
            <a:off x="0" y="1673914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8823A-8D17-467C-8D44-4DEBC2F189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6925" y="577809"/>
            <a:ext cx="6327775" cy="631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99266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8ABFB3-D86E-48EE-B82D-1A17841BA9C9}"/>
              </a:ext>
            </a:extLst>
          </p:cNvPr>
          <p:cNvSpPr/>
          <p:nvPr userDrawn="1"/>
        </p:nvSpPr>
        <p:spPr>
          <a:xfrm>
            <a:off x="0" y="-1"/>
            <a:ext cx="12192000" cy="17115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99AC5C-AA55-49A5-BE38-8C5FEC9D2549}"/>
              </a:ext>
            </a:extLst>
          </p:cNvPr>
          <p:cNvCxnSpPr>
            <a:cxnSpLocks/>
          </p:cNvCxnSpPr>
          <p:nvPr userDrawn="1"/>
        </p:nvCxnSpPr>
        <p:spPr>
          <a:xfrm>
            <a:off x="0" y="1629508"/>
            <a:ext cx="12192000" cy="0"/>
          </a:xfrm>
          <a:prstGeom prst="line">
            <a:avLst/>
          </a:prstGeom>
          <a:ln w="19050">
            <a:solidFill>
              <a:schemeClr val="bg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786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083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11E79A-EF25-449B-B5FA-577D3E368D36}"/>
              </a:ext>
            </a:extLst>
          </p:cNvPr>
          <p:cNvCxnSpPr>
            <a:cxnSpLocks/>
          </p:cNvCxnSpPr>
          <p:nvPr userDrawn="1"/>
        </p:nvCxnSpPr>
        <p:spPr>
          <a:xfrm>
            <a:off x="790575" y="1162050"/>
            <a:ext cx="19716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4E2D124D-4B11-4DB4-A8B9-D278922B6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275" y="511177"/>
            <a:ext cx="3524250" cy="644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GB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19666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11E79A-EF25-449B-B5FA-577D3E368D36}"/>
              </a:ext>
            </a:extLst>
          </p:cNvPr>
          <p:cNvCxnSpPr>
            <a:cxnSpLocks/>
          </p:cNvCxnSpPr>
          <p:nvPr userDrawn="1"/>
        </p:nvCxnSpPr>
        <p:spPr>
          <a:xfrm>
            <a:off x="790575" y="1162050"/>
            <a:ext cx="19716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4E2D124D-4B11-4DB4-A8B9-D278922B6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275" y="511177"/>
            <a:ext cx="3524250" cy="644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GB" dirty="0"/>
              <a:t>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700509-B9BF-413C-B0E0-4302CDDE7A00}"/>
              </a:ext>
            </a:extLst>
          </p:cNvPr>
          <p:cNvSpPr/>
          <p:nvPr userDrawn="1"/>
        </p:nvSpPr>
        <p:spPr>
          <a:xfrm>
            <a:off x="10684042" y="0"/>
            <a:ext cx="98659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5C95C1-2466-4E0B-81E2-302CB3C7DB06}"/>
              </a:ext>
            </a:extLst>
          </p:cNvPr>
          <p:cNvCxnSpPr>
            <a:cxnSpLocks/>
          </p:cNvCxnSpPr>
          <p:nvPr userDrawn="1"/>
        </p:nvCxnSpPr>
        <p:spPr>
          <a:xfrm>
            <a:off x="10768259" y="0"/>
            <a:ext cx="0" cy="685800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2A6DAC9-7D3E-45D1-86CD-1704E6E589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273" y="4981072"/>
            <a:ext cx="2044127" cy="152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1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392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83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8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97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99" r:id="rId19"/>
    <p:sldLayoutId id="2147483677" r:id="rId20"/>
    <p:sldLayoutId id="2147483681" r:id="rId21"/>
    <p:sldLayoutId id="2147483678" r:id="rId22"/>
    <p:sldLayoutId id="2147483695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Franklin Gothic Demi" panose="020B0703020102020204" pitchFamily="34" charset="0"/>
          <a:ea typeface="Lato Black" panose="020F0502020204030203" pitchFamily="34" charset="0"/>
          <a:cs typeface="Aisha Sb Latin" panose="02000003060400000004" pitchFamily="50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pass-uk.org/services/warwickshire-school-health-wellbeing-servic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hyperlink" Target="https://www.compass-uk.org/help-and-support/parents-carers/parents-carers-health/preparing-for-primary-school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compass-uk.org/wp-content/uploads/2021/04/Ready-for-school-flyer.pdf" TargetMode="External"/><Relationship Id="rId5" Type="http://schemas.openxmlformats.org/officeDocument/2006/relationships/hyperlink" Target="https://youtu.be/YQhaEbF_Yss" TargetMode="External"/><Relationship Id="rId4" Type="http://schemas.openxmlformats.org/officeDocument/2006/relationships/image" Target="../media/image14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www.youtube.com/watch?v=0uqW-_zm8mg" TargetMode="External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D28146C2-349D-4CF6-A05D-35E84797F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2549" y="4198730"/>
            <a:ext cx="4725900" cy="769441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4400" dirty="0"/>
              <a:t>Parent Event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BF074C-0095-4DF5-B91B-13B7366B91B7}"/>
              </a:ext>
            </a:extLst>
          </p:cNvPr>
          <p:cNvSpPr/>
          <p:nvPr/>
        </p:nvSpPr>
        <p:spPr>
          <a:xfrm>
            <a:off x="7445829" y="718457"/>
            <a:ext cx="3363685" cy="1328057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676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A school nursing service responsible for the delivery of the Healthy Child Programme, led by school nurses for the promotion, prevention and protection of children and young people’s health and wellbeing.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The service is available to all Warwickshire school aged children and young people from 5-19 years old (up to 25 years old for people with special educational needs).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Find out more information on their </a:t>
            </a:r>
            <a:r>
              <a:rPr lang="en-GB" sz="2000" dirty="0">
                <a:hlinkClick r:id="rId3"/>
              </a:rPr>
              <a:t>website</a:t>
            </a:r>
            <a:r>
              <a:rPr lang="en-GB" sz="2000" dirty="0"/>
              <a:t>.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E4B933-97C7-4F39-B7F2-6EC1BE6128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6925" y="577809"/>
            <a:ext cx="10556875" cy="631045"/>
          </a:xfrm>
        </p:spPr>
        <p:txBody>
          <a:bodyPr/>
          <a:lstStyle/>
          <a:p>
            <a:r>
              <a:rPr lang="en-GB" dirty="0"/>
              <a:t>Warwickshire Health and Wellbeing Service</a:t>
            </a:r>
          </a:p>
        </p:txBody>
      </p:sp>
    </p:spTree>
    <p:extLst>
      <p:ext uri="{BB962C8B-B14F-4D97-AF65-F5344CB8AC3E}">
        <p14:creationId xmlns:p14="http://schemas.microsoft.com/office/powerpoint/2010/main" val="288443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id="{F155DEC9-E6D9-4BFD-B534-BA6204733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425" y="3145972"/>
            <a:ext cx="11012717" cy="3516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6630" y="3446840"/>
            <a:ext cx="9953551" cy="2707124"/>
          </a:xfrm>
          <a:prstGeom prst="roundRect">
            <a:avLst/>
          </a:prstGeom>
          <a:solidFill>
            <a:schemeClr val="bg1"/>
          </a:solidFill>
          <a:ln w="57150">
            <a:noFill/>
            <a:prstDash val="sysDash"/>
            <a:miter lim="800000"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dirty="0">
                <a:solidFill>
                  <a:schemeClr val="tx2"/>
                </a:solidFill>
                <a:latin typeface="+mj-lt"/>
              </a:rPr>
              <a:t>The content includes.</a:t>
            </a:r>
            <a:endParaRPr lang="en-US" sz="2000" dirty="0"/>
          </a:p>
          <a:p>
            <a:pPr>
              <a:buFontTx/>
              <a:buChar char="-"/>
            </a:pPr>
            <a:r>
              <a:rPr lang="en-US" sz="2000" dirty="0"/>
              <a:t>Transition from nursery to school.</a:t>
            </a:r>
          </a:p>
          <a:p>
            <a:pPr>
              <a:buFontTx/>
              <a:buChar char="-"/>
            </a:pPr>
            <a:r>
              <a:rPr lang="en-US" sz="2000" dirty="0"/>
              <a:t>What skills should my child have before starting school?</a:t>
            </a:r>
          </a:p>
          <a:p>
            <a:pPr>
              <a:buFontTx/>
              <a:buChar char="-"/>
            </a:pPr>
            <a:r>
              <a:rPr lang="en-US" sz="2000" dirty="0"/>
              <a:t>How to get your child ready for school: top tips.</a:t>
            </a:r>
          </a:p>
          <a:p>
            <a:pPr>
              <a:buFontTx/>
              <a:buChar char="-"/>
            </a:pPr>
            <a:r>
              <a:rPr lang="en-US" sz="2000" dirty="0">
                <a:hlinkClick r:id="rId5"/>
              </a:rPr>
              <a:t>School Readiness Parent/</a:t>
            </a:r>
            <a:r>
              <a:rPr lang="en-US" sz="2000" dirty="0" err="1">
                <a:hlinkClick r:id="rId5"/>
              </a:rPr>
              <a:t>Carer</a:t>
            </a:r>
            <a:r>
              <a:rPr lang="en-US" sz="2000" dirty="0">
                <a:hlinkClick r:id="rId5"/>
              </a:rPr>
              <a:t> Workshop </a:t>
            </a:r>
            <a:r>
              <a:rPr lang="en-US" sz="2000" dirty="0"/>
              <a:t>– a short video providing further guidance on preparing your child to start school.</a:t>
            </a:r>
          </a:p>
          <a:p>
            <a:pPr>
              <a:buFontTx/>
              <a:buChar char="-"/>
            </a:pPr>
            <a:r>
              <a:rPr lang="en-US" sz="2000" dirty="0">
                <a:hlinkClick r:id="rId6"/>
              </a:rPr>
              <a:t>Ready for school top tips flyer</a:t>
            </a:r>
            <a:endParaRPr lang="en-GB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6274" y="511177"/>
            <a:ext cx="5251449" cy="644524"/>
          </a:xfrm>
        </p:spPr>
        <p:txBody>
          <a:bodyPr/>
          <a:lstStyle/>
          <a:p>
            <a:r>
              <a:rPr lang="en-GB" dirty="0"/>
              <a:t>Ready for School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C775C17-BC98-4432-B313-7B472FEF0D07}"/>
              </a:ext>
            </a:extLst>
          </p:cNvPr>
          <p:cNvSpPr txBox="1">
            <a:spLocks/>
          </p:cNvSpPr>
          <p:nvPr/>
        </p:nvSpPr>
        <p:spPr>
          <a:xfrm>
            <a:off x="784678" y="1638923"/>
            <a:ext cx="7704818" cy="12151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None/>
            </a:pPr>
            <a:r>
              <a:rPr lang="en-US" sz="2400" dirty="0"/>
              <a:t>Warwickshire School Health have created a webpage for parents who are preparing their child for school tilted, </a:t>
            </a:r>
            <a:r>
              <a:rPr lang="en-US" sz="2400" dirty="0">
                <a:hlinkClick r:id="rId7"/>
              </a:rPr>
              <a:t>Preparing Children to Start Primary School</a:t>
            </a:r>
            <a:r>
              <a:rPr lang="en-US" sz="2400" dirty="0"/>
              <a:t>.</a:t>
            </a:r>
            <a:endParaRPr lang="en-GB" dirty="0">
              <a:latin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469C4C-F564-47DF-B024-B9776BC077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000" y="5634149"/>
            <a:ext cx="1396181" cy="1039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53F2B1-973D-4938-8A25-8F86454DCB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5657" y="839744"/>
            <a:ext cx="2733873" cy="221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41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4" y="511176"/>
            <a:ext cx="10601172" cy="1304397"/>
          </a:xfrm>
        </p:spPr>
        <p:txBody>
          <a:bodyPr/>
          <a:lstStyle/>
          <a:p>
            <a:r>
              <a:rPr lang="en-US" dirty="0"/>
              <a:t>School Entry Health Needs Assessment – </a:t>
            </a:r>
            <a:br>
              <a:rPr lang="en-US" dirty="0"/>
            </a:br>
            <a:r>
              <a:rPr lang="en-US" dirty="0"/>
              <a:t>Your Child’s Health</a:t>
            </a:r>
            <a:endParaRPr lang="en-GB" dirty="0"/>
          </a:p>
        </p:txBody>
      </p:sp>
      <p:grpSp>
        <p:nvGrpSpPr>
          <p:cNvPr id="8" name="Graphic 5">
            <a:extLst>
              <a:ext uri="{FF2B5EF4-FFF2-40B4-BE49-F238E27FC236}">
                <a16:creationId xmlns:a16="http://schemas.microsoft.com/office/drawing/2014/main" id="{6B77215A-9AA2-43CA-9D98-C81AF098923F}"/>
              </a:ext>
            </a:extLst>
          </p:cNvPr>
          <p:cNvGrpSpPr/>
          <p:nvPr/>
        </p:nvGrpSpPr>
        <p:grpSpPr>
          <a:xfrm>
            <a:off x="659008" y="2313079"/>
            <a:ext cx="5352124" cy="3120005"/>
            <a:chOff x="2722710" y="60693"/>
            <a:chExt cx="6772458" cy="6816852"/>
          </a:xfrm>
          <a:solidFill>
            <a:schemeClr val="tx2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7EC7B23-2855-4E84-8B3F-FA57F28E4457}"/>
                </a:ext>
              </a:extLst>
            </p:cNvPr>
            <p:cNvSpPr/>
            <p:nvPr/>
          </p:nvSpPr>
          <p:spPr>
            <a:xfrm>
              <a:off x="2856625" y="191681"/>
              <a:ext cx="6542533" cy="6542532"/>
            </a:xfrm>
            <a:custGeom>
              <a:avLst/>
              <a:gdLst>
                <a:gd name="connsiteX0" fmla="*/ 5143 w 6542532"/>
                <a:gd name="connsiteY0" fmla="*/ 5144 h 6542532"/>
                <a:gd name="connsiteX1" fmla="*/ 6539446 w 6542532"/>
                <a:gd name="connsiteY1" fmla="*/ 5144 h 6542532"/>
                <a:gd name="connsiteX2" fmla="*/ 6539446 w 6542532"/>
                <a:gd name="connsiteY2" fmla="*/ 6539446 h 6542532"/>
                <a:gd name="connsiteX3" fmla="*/ 5144 w 6542532"/>
                <a:gd name="connsiteY3" fmla="*/ 6539446 h 654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2532" h="6542532">
                  <a:moveTo>
                    <a:pt x="5143" y="5144"/>
                  </a:moveTo>
                  <a:lnTo>
                    <a:pt x="6539446" y="5144"/>
                  </a:lnTo>
                  <a:lnTo>
                    <a:pt x="6539446" y="6539446"/>
                  </a:lnTo>
                  <a:lnTo>
                    <a:pt x="5144" y="6539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spcAft>
                  <a:spcPts val="1200"/>
                </a:spcAft>
              </a:pPr>
              <a:endParaRPr lang="en-US" sz="2400" dirty="0">
                <a:solidFill>
                  <a:schemeClr val="bg1"/>
                </a:solidFill>
                <a:latin typeface="Franklin Gothic Demi" panose="020B07030201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2400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Warwickshire School Health </a:t>
              </a:r>
              <a:r>
                <a:rPr lang="en-GB" sz="2400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are asking you to complete a questionnaire to tell them about your child's health and identify any support you may need as a family from the school nursing service. </a:t>
              </a:r>
              <a:endParaRPr lang="en-US" sz="2400" dirty="0">
                <a:solidFill>
                  <a:schemeClr val="bg1"/>
                </a:solidFill>
                <a:latin typeface="Franklin Gothic Demi" panose="020B0703020102020204" pitchFamily="34" charset="0"/>
              </a:endParaRPr>
            </a:p>
            <a:p>
              <a:pPr>
                <a:spcAft>
                  <a:spcPts val="1200"/>
                </a:spcAft>
              </a:pPr>
              <a:endParaRPr lang="en-GB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54B0B8F-2FF8-44A0-A6C9-8EE072494B01}"/>
                </a:ext>
              </a:extLst>
            </p:cNvPr>
            <p:cNvSpPr/>
            <p:nvPr/>
          </p:nvSpPr>
          <p:spPr>
            <a:xfrm>
              <a:off x="9443733" y="3194799"/>
              <a:ext cx="13716" cy="13716"/>
            </a:xfrm>
            <a:custGeom>
              <a:avLst/>
              <a:gdLst>
                <a:gd name="connsiteX0" fmla="*/ 5144 w 13716"/>
                <a:gd name="connsiteY0" fmla="*/ 5144 h 13716"/>
                <a:gd name="connsiteX1" fmla="*/ 9944 w 13716"/>
                <a:gd name="connsiteY1" fmla="*/ 9944 h 13716"/>
                <a:gd name="connsiteX2" fmla="*/ 5144 w 13716"/>
                <a:gd name="connsiteY2" fmla="*/ 5144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" h="13716">
                  <a:moveTo>
                    <a:pt x="5144" y="5144"/>
                  </a:moveTo>
                  <a:cubicBezTo>
                    <a:pt x="6515" y="7201"/>
                    <a:pt x="7886" y="9258"/>
                    <a:pt x="9944" y="9944"/>
                  </a:cubicBezTo>
                  <a:cubicBezTo>
                    <a:pt x="7886" y="5829"/>
                    <a:pt x="6515" y="5144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E30ADB6-C9B8-44CA-862E-B7E8F1A6092B}"/>
                </a:ext>
              </a:extLst>
            </p:cNvPr>
            <p:cNvSpPr/>
            <p:nvPr/>
          </p:nvSpPr>
          <p:spPr>
            <a:xfrm>
              <a:off x="9472536" y="1136028"/>
              <a:ext cx="6858" cy="34290"/>
            </a:xfrm>
            <a:custGeom>
              <a:avLst/>
              <a:gdLst>
                <a:gd name="connsiteX0" fmla="*/ 5144 w 6858"/>
                <a:gd name="connsiteY0" fmla="*/ 5144 h 34290"/>
                <a:gd name="connsiteX1" fmla="*/ 7201 w 6858"/>
                <a:gd name="connsiteY1" fmla="*/ 29147 h 34290"/>
                <a:gd name="connsiteX2" fmla="*/ 5144 w 6858"/>
                <a:gd name="connsiteY2" fmla="*/ 5144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34290">
                  <a:moveTo>
                    <a:pt x="5144" y="5144"/>
                  </a:moveTo>
                  <a:lnTo>
                    <a:pt x="7201" y="29147"/>
                  </a:lnTo>
                  <a:cubicBezTo>
                    <a:pt x="7201" y="13373"/>
                    <a:pt x="6515" y="7201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3A24A-E618-487A-AB28-836FA04F4910}"/>
                </a:ext>
              </a:extLst>
            </p:cNvPr>
            <p:cNvSpPr/>
            <p:nvPr/>
          </p:nvSpPr>
          <p:spPr>
            <a:xfrm>
              <a:off x="9429331" y="4426496"/>
              <a:ext cx="6858" cy="96012"/>
            </a:xfrm>
            <a:custGeom>
              <a:avLst/>
              <a:gdLst>
                <a:gd name="connsiteX0" fmla="*/ 7201 w 6858"/>
                <a:gd name="connsiteY0" fmla="*/ 7886 h 96012"/>
                <a:gd name="connsiteX1" fmla="*/ 5830 w 6858"/>
                <a:gd name="connsiteY1" fmla="*/ 5144 h 96012"/>
                <a:gd name="connsiteX2" fmla="*/ 5144 w 6858"/>
                <a:gd name="connsiteY2" fmla="*/ 92240 h 96012"/>
                <a:gd name="connsiteX3" fmla="*/ 7201 w 6858"/>
                <a:gd name="connsiteY3" fmla="*/ 7886 h 9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96012">
                  <a:moveTo>
                    <a:pt x="7201" y="7886"/>
                  </a:moveTo>
                  <a:cubicBezTo>
                    <a:pt x="6515" y="6515"/>
                    <a:pt x="6515" y="6515"/>
                    <a:pt x="5830" y="5144"/>
                  </a:cubicBezTo>
                  <a:cubicBezTo>
                    <a:pt x="5830" y="24346"/>
                    <a:pt x="5144" y="49721"/>
                    <a:pt x="5144" y="92240"/>
                  </a:cubicBezTo>
                  <a:lnTo>
                    <a:pt x="7201" y="78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D0D9A9B-204A-469D-BEE3-0E2C55505F62}"/>
                </a:ext>
              </a:extLst>
            </p:cNvPr>
            <p:cNvSpPr/>
            <p:nvPr/>
          </p:nvSpPr>
          <p:spPr>
            <a:xfrm>
              <a:off x="5941352" y="76848"/>
              <a:ext cx="34290" cy="6858"/>
            </a:xfrm>
            <a:custGeom>
              <a:avLst/>
              <a:gdLst>
                <a:gd name="connsiteX0" fmla="*/ 5144 w 34290"/>
                <a:gd name="connsiteY0" fmla="*/ 5448 h 6858"/>
                <a:gd name="connsiteX1" fmla="*/ 32576 w 34290"/>
                <a:gd name="connsiteY1" fmla="*/ 5448 h 6858"/>
                <a:gd name="connsiteX2" fmla="*/ 5144 w 34290"/>
                <a:gd name="connsiteY2" fmla="*/ 5448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" h="6858">
                  <a:moveTo>
                    <a:pt x="5144" y="5448"/>
                  </a:moveTo>
                  <a:lnTo>
                    <a:pt x="32576" y="5448"/>
                  </a:lnTo>
                  <a:cubicBezTo>
                    <a:pt x="20231" y="5448"/>
                    <a:pt x="12687" y="4762"/>
                    <a:pt x="5144" y="54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3C49D8-1664-4CD9-9914-47F52663A7C0}"/>
                </a:ext>
              </a:extLst>
            </p:cNvPr>
            <p:cNvSpPr/>
            <p:nvPr/>
          </p:nvSpPr>
          <p:spPr>
            <a:xfrm>
              <a:off x="8510359" y="99098"/>
              <a:ext cx="41148" cy="13716"/>
            </a:xfrm>
            <a:custGeom>
              <a:avLst/>
              <a:gdLst>
                <a:gd name="connsiteX0" fmla="*/ 40120 w 41148"/>
                <a:gd name="connsiteY0" fmla="*/ 5144 h 13716"/>
                <a:gd name="connsiteX1" fmla="*/ 5144 w 41148"/>
                <a:gd name="connsiteY1" fmla="*/ 8573 h 13716"/>
                <a:gd name="connsiteX2" fmla="*/ 40120 w 41148"/>
                <a:gd name="connsiteY2" fmla="*/ 5144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148" h="13716">
                  <a:moveTo>
                    <a:pt x="40120" y="5144"/>
                  </a:moveTo>
                  <a:cubicBezTo>
                    <a:pt x="31890" y="7201"/>
                    <a:pt x="18174" y="7887"/>
                    <a:pt x="5144" y="8573"/>
                  </a:cubicBezTo>
                  <a:cubicBezTo>
                    <a:pt x="21603" y="8573"/>
                    <a:pt x="35319" y="7887"/>
                    <a:pt x="40120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E65C5C9-3F18-48FA-A44A-8F52B3B7470B}"/>
                </a:ext>
              </a:extLst>
            </p:cNvPr>
            <p:cNvSpPr/>
            <p:nvPr/>
          </p:nvSpPr>
          <p:spPr>
            <a:xfrm>
              <a:off x="9334691" y="5046459"/>
              <a:ext cx="13716" cy="41148"/>
            </a:xfrm>
            <a:custGeom>
              <a:avLst/>
              <a:gdLst>
                <a:gd name="connsiteX0" fmla="*/ 5144 w 13716"/>
                <a:gd name="connsiteY0" fmla="*/ 40120 h 41148"/>
                <a:gd name="connsiteX1" fmla="*/ 12002 w 13716"/>
                <a:gd name="connsiteY1" fmla="*/ 5144 h 41148"/>
                <a:gd name="connsiteX2" fmla="*/ 5144 w 13716"/>
                <a:gd name="connsiteY2" fmla="*/ 40120 h 4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" h="41148">
                  <a:moveTo>
                    <a:pt x="5144" y="40120"/>
                  </a:moveTo>
                  <a:lnTo>
                    <a:pt x="12002" y="5144"/>
                  </a:lnTo>
                  <a:cubicBezTo>
                    <a:pt x="8573" y="5144"/>
                    <a:pt x="5829" y="17488"/>
                    <a:pt x="5144" y="401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4E4F1CD-5CD8-4A7C-8C7B-A039FC54BD24}"/>
                </a:ext>
              </a:extLst>
            </p:cNvPr>
            <p:cNvSpPr/>
            <p:nvPr/>
          </p:nvSpPr>
          <p:spPr>
            <a:xfrm>
              <a:off x="9361437" y="6328770"/>
              <a:ext cx="6858" cy="13716"/>
            </a:xfrm>
            <a:custGeom>
              <a:avLst/>
              <a:gdLst>
                <a:gd name="connsiteX0" fmla="*/ 5144 w 6858"/>
                <a:gd name="connsiteY0" fmla="*/ 9393 h 13716"/>
                <a:gd name="connsiteX1" fmla="*/ 6515 w 6858"/>
                <a:gd name="connsiteY1" fmla="*/ 5964 h 13716"/>
                <a:gd name="connsiteX2" fmla="*/ 5144 w 6858"/>
                <a:gd name="connsiteY2" fmla="*/ 9393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13716">
                  <a:moveTo>
                    <a:pt x="5144" y="9393"/>
                  </a:moveTo>
                  <a:cubicBezTo>
                    <a:pt x="5829" y="8707"/>
                    <a:pt x="5829" y="8022"/>
                    <a:pt x="6515" y="5964"/>
                  </a:cubicBezTo>
                  <a:cubicBezTo>
                    <a:pt x="5829" y="3907"/>
                    <a:pt x="5144" y="5964"/>
                    <a:pt x="5144" y="93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906970A-702E-43C8-AEB5-2CC2445A8770}"/>
                </a:ext>
              </a:extLst>
            </p:cNvPr>
            <p:cNvSpPr/>
            <p:nvPr/>
          </p:nvSpPr>
          <p:spPr>
            <a:xfrm>
              <a:off x="9384754" y="5809069"/>
              <a:ext cx="6858" cy="41148"/>
            </a:xfrm>
            <a:custGeom>
              <a:avLst/>
              <a:gdLst>
                <a:gd name="connsiteX0" fmla="*/ 7887 w 6858"/>
                <a:gd name="connsiteY0" fmla="*/ 40120 h 41148"/>
                <a:gd name="connsiteX1" fmla="*/ 5144 w 6858"/>
                <a:gd name="connsiteY1" fmla="*/ 5144 h 41148"/>
                <a:gd name="connsiteX2" fmla="*/ 7887 w 6858"/>
                <a:gd name="connsiteY2" fmla="*/ 40120 h 4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41148">
                  <a:moveTo>
                    <a:pt x="7887" y="40120"/>
                  </a:moveTo>
                  <a:cubicBezTo>
                    <a:pt x="7201" y="29833"/>
                    <a:pt x="5830" y="17488"/>
                    <a:pt x="5144" y="5144"/>
                  </a:cubicBezTo>
                  <a:cubicBezTo>
                    <a:pt x="5144" y="19546"/>
                    <a:pt x="5144" y="38748"/>
                    <a:pt x="7887" y="401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88BD692-F02A-4611-AC4B-FB1AB4C567FA}"/>
                </a:ext>
              </a:extLst>
            </p:cNvPr>
            <p:cNvSpPr/>
            <p:nvPr/>
          </p:nvSpPr>
          <p:spPr>
            <a:xfrm>
              <a:off x="9382697" y="5791924"/>
              <a:ext cx="6858" cy="20574"/>
            </a:xfrm>
            <a:custGeom>
              <a:avLst/>
              <a:gdLst>
                <a:gd name="connsiteX0" fmla="*/ 5144 w 6858"/>
                <a:gd name="connsiteY0" fmla="*/ 5144 h 20574"/>
                <a:gd name="connsiteX1" fmla="*/ 6515 w 6858"/>
                <a:gd name="connsiteY1" fmla="*/ 21603 h 20574"/>
                <a:gd name="connsiteX2" fmla="*/ 5144 w 6858"/>
                <a:gd name="connsiteY2" fmla="*/ 5144 h 2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20574">
                  <a:moveTo>
                    <a:pt x="5144" y="5144"/>
                  </a:moveTo>
                  <a:cubicBezTo>
                    <a:pt x="5829" y="10630"/>
                    <a:pt x="6515" y="16117"/>
                    <a:pt x="6515" y="21603"/>
                  </a:cubicBezTo>
                  <a:cubicBezTo>
                    <a:pt x="6515" y="12688"/>
                    <a:pt x="6515" y="5144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DFFA8A2-CCC8-4715-930C-5F4B130C4264}"/>
                </a:ext>
              </a:extLst>
            </p:cNvPr>
            <p:cNvSpPr/>
            <p:nvPr/>
          </p:nvSpPr>
          <p:spPr>
            <a:xfrm>
              <a:off x="9194787" y="6798678"/>
              <a:ext cx="109728" cy="13716"/>
            </a:xfrm>
            <a:custGeom>
              <a:avLst/>
              <a:gdLst>
                <a:gd name="connsiteX0" fmla="*/ 5144 w 109728"/>
                <a:gd name="connsiteY0" fmla="*/ 14059 h 13716"/>
                <a:gd name="connsiteX1" fmla="*/ 104585 w 109728"/>
                <a:gd name="connsiteY1" fmla="*/ 5144 h 13716"/>
                <a:gd name="connsiteX2" fmla="*/ 5144 w 109728"/>
                <a:gd name="connsiteY2" fmla="*/ 14059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728" h="13716">
                  <a:moveTo>
                    <a:pt x="5144" y="14059"/>
                  </a:moveTo>
                  <a:cubicBezTo>
                    <a:pt x="41491" y="14059"/>
                    <a:pt x="71666" y="9259"/>
                    <a:pt x="104585" y="5144"/>
                  </a:cubicBezTo>
                  <a:lnTo>
                    <a:pt x="5144" y="140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A4B5716-C4B7-459D-B6BA-B3C4C6255585}"/>
                </a:ext>
              </a:extLst>
            </p:cNvPr>
            <p:cNvSpPr/>
            <p:nvPr/>
          </p:nvSpPr>
          <p:spPr>
            <a:xfrm>
              <a:off x="2735923" y="1077049"/>
              <a:ext cx="6858" cy="13716"/>
            </a:xfrm>
            <a:custGeom>
              <a:avLst/>
              <a:gdLst>
                <a:gd name="connsiteX0" fmla="*/ 7887 w 6858"/>
                <a:gd name="connsiteY0" fmla="*/ 12687 h 13716"/>
                <a:gd name="connsiteX1" fmla="*/ 5144 w 6858"/>
                <a:gd name="connsiteY1" fmla="*/ 5144 h 13716"/>
                <a:gd name="connsiteX2" fmla="*/ 7887 w 6858"/>
                <a:gd name="connsiteY2" fmla="*/ 12687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13716">
                  <a:moveTo>
                    <a:pt x="7887" y="12687"/>
                  </a:moveTo>
                  <a:lnTo>
                    <a:pt x="5144" y="5144"/>
                  </a:lnTo>
                  <a:cubicBezTo>
                    <a:pt x="5829" y="12002"/>
                    <a:pt x="6515" y="13373"/>
                    <a:pt x="7887" y="126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415D62E-80EA-454C-AE74-F964B96FF497}"/>
                </a:ext>
              </a:extLst>
            </p:cNvPr>
            <p:cNvSpPr/>
            <p:nvPr/>
          </p:nvSpPr>
          <p:spPr>
            <a:xfrm>
              <a:off x="9239364" y="6750672"/>
              <a:ext cx="34290" cy="6858"/>
            </a:xfrm>
            <a:custGeom>
              <a:avLst/>
              <a:gdLst>
                <a:gd name="connsiteX0" fmla="*/ 5144 w 34290"/>
                <a:gd name="connsiteY0" fmla="*/ 5144 h 6858"/>
                <a:gd name="connsiteX1" fmla="*/ 30518 w 34290"/>
                <a:gd name="connsiteY1" fmla="*/ 6515 h 6858"/>
                <a:gd name="connsiteX2" fmla="*/ 5144 w 34290"/>
                <a:gd name="connsiteY2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" h="6858">
                  <a:moveTo>
                    <a:pt x="5144" y="5144"/>
                  </a:moveTo>
                  <a:lnTo>
                    <a:pt x="30518" y="6515"/>
                  </a:lnTo>
                  <a:cubicBezTo>
                    <a:pt x="21603" y="5830"/>
                    <a:pt x="12688" y="5144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3E8E2A0-9251-4450-93A8-360683DE16CD}"/>
                </a:ext>
              </a:extLst>
            </p:cNvPr>
            <p:cNvSpPr/>
            <p:nvPr/>
          </p:nvSpPr>
          <p:spPr>
            <a:xfrm>
              <a:off x="9312059" y="4308534"/>
              <a:ext cx="13716" cy="116586"/>
            </a:xfrm>
            <a:custGeom>
              <a:avLst/>
              <a:gdLst>
                <a:gd name="connsiteX0" fmla="*/ 10630 w 13716"/>
                <a:gd name="connsiteY0" fmla="*/ 114876 h 116586"/>
                <a:gd name="connsiteX1" fmla="*/ 5829 w 13716"/>
                <a:gd name="connsiteY1" fmla="*/ 5148 h 116586"/>
                <a:gd name="connsiteX2" fmla="*/ 10630 w 13716"/>
                <a:gd name="connsiteY2" fmla="*/ 114876 h 11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" h="116586">
                  <a:moveTo>
                    <a:pt x="10630" y="114876"/>
                  </a:moveTo>
                  <a:cubicBezTo>
                    <a:pt x="4457" y="78529"/>
                    <a:pt x="12002" y="4463"/>
                    <a:pt x="5829" y="5148"/>
                  </a:cubicBezTo>
                  <a:cubicBezTo>
                    <a:pt x="6515" y="43553"/>
                    <a:pt x="1715" y="97731"/>
                    <a:pt x="10630" y="1148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9EE2BE4-C72B-4EDA-874C-57BD2E966302}"/>
                </a:ext>
              </a:extLst>
            </p:cNvPr>
            <p:cNvSpPr/>
            <p:nvPr/>
          </p:nvSpPr>
          <p:spPr>
            <a:xfrm>
              <a:off x="2980068" y="1925384"/>
              <a:ext cx="6858" cy="34290"/>
            </a:xfrm>
            <a:custGeom>
              <a:avLst/>
              <a:gdLst>
                <a:gd name="connsiteX0" fmla="*/ 5144 w 6858"/>
                <a:gd name="connsiteY0" fmla="*/ 5144 h 34290"/>
                <a:gd name="connsiteX1" fmla="*/ 5144 w 6858"/>
                <a:gd name="connsiteY1" fmla="*/ 29147 h 34290"/>
                <a:gd name="connsiteX2" fmla="*/ 5144 w 6858"/>
                <a:gd name="connsiteY2" fmla="*/ 5144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34290">
                  <a:moveTo>
                    <a:pt x="5144" y="5144"/>
                  </a:moveTo>
                  <a:lnTo>
                    <a:pt x="5144" y="29147"/>
                  </a:lnTo>
                  <a:cubicBezTo>
                    <a:pt x="5829" y="17488"/>
                    <a:pt x="5144" y="9944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DB7BC7F-AB84-4A8F-9311-CC0F3D6B0D63}"/>
                </a:ext>
              </a:extLst>
            </p:cNvPr>
            <p:cNvSpPr/>
            <p:nvPr/>
          </p:nvSpPr>
          <p:spPr>
            <a:xfrm>
              <a:off x="9209875" y="6749301"/>
              <a:ext cx="34290" cy="13716"/>
            </a:xfrm>
            <a:custGeom>
              <a:avLst/>
              <a:gdLst>
                <a:gd name="connsiteX0" fmla="*/ 34633 w 34290"/>
                <a:gd name="connsiteY0" fmla="*/ 6515 h 13716"/>
                <a:gd name="connsiteX1" fmla="*/ 5144 w 34290"/>
                <a:gd name="connsiteY1" fmla="*/ 5144 h 13716"/>
                <a:gd name="connsiteX2" fmla="*/ 14059 w 34290"/>
                <a:gd name="connsiteY2" fmla="*/ 8573 h 13716"/>
                <a:gd name="connsiteX3" fmla="*/ 34633 w 34290"/>
                <a:gd name="connsiteY3" fmla="*/ 6515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" h="13716">
                  <a:moveTo>
                    <a:pt x="34633" y="6515"/>
                  </a:moveTo>
                  <a:lnTo>
                    <a:pt x="5144" y="5144"/>
                  </a:lnTo>
                  <a:cubicBezTo>
                    <a:pt x="7887" y="6515"/>
                    <a:pt x="10630" y="7201"/>
                    <a:pt x="14059" y="8573"/>
                  </a:cubicBezTo>
                  <a:cubicBezTo>
                    <a:pt x="20231" y="7886"/>
                    <a:pt x="27089" y="7201"/>
                    <a:pt x="34633" y="65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5F4BA83-A6A7-4A58-959A-A252EB361E01}"/>
                </a:ext>
              </a:extLst>
            </p:cNvPr>
            <p:cNvSpPr/>
            <p:nvPr/>
          </p:nvSpPr>
          <p:spPr>
            <a:xfrm>
              <a:off x="2734551" y="5216538"/>
              <a:ext cx="6858" cy="13716"/>
            </a:xfrm>
            <a:custGeom>
              <a:avLst/>
              <a:gdLst>
                <a:gd name="connsiteX0" fmla="*/ 6515 w 6858"/>
                <a:gd name="connsiteY0" fmla="*/ 14744 h 13716"/>
                <a:gd name="connsiteX1" fmla="*/ 6515 w 6858"/>
                <a:gd name="connsiteY1" fmla="*/ 13373 h 13716"/>
                <a:gd name="connsiteX2" fmla="*/ 5144 w 6858"/>
                <a:gd name="connsiteY2" fmla="*/ 5144 h 13716"/>
                <a:gd name="connsiteX3" fmla="*/ 6515 w 6858"/>
                <a:gd name="connsiteY3" fmla="*/ 14744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13716">
                  <a:moveTo>
                    <a:pt x="6515" y="14744"/>
                  </a:moveTo>
                  <a:cubicBezTo>
                    <a:pt x="6515" y="14059"/>
                    <a:pt x="6515" y="14059"/>
                    <a:pt x="6515" y="13373"/>
                  </a:cubicBezTo>
                  <a:cubicBezTo>
                    <a:pt x="5829" y="10630"/>
                    <a:pt x="5829" y="7886"/>
                    <a:pt x="5144" y="5144"/>
                  </a:cubicBezTo>
                  <a:lnTo>
                    <a:pt x="6515" y="147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0524539-A075-4CE6-B445-ADA2632BDA79}"/>
                </a:ext>
              </a:extLst>
            </p:cNvPr>
            <p:cNvSpPr/>
            <p:nvPr/>
          </p:nvSpPr>
          <p:spPr>
            <a:xfrm>
              <a:off x="2722710" y="5399646"/>
              <a:ext cx="6858" cy="54864"/>
            </a:xfrm>
            <a:custGeom>
              <a:avLst/>
              <a:gdLst>
                <a:gd name="connsiteX0" fmla="*/ 7383 w 6858"/>
                <a:gd name="connsiteY0" fmla="*/ 51778 h 54864"/>
                <a:gd name="connsiteX1" fmla="*/ 5326 w 6858"/>
                <a:gd name="connsiteY1" fmla="*/ 5144 h 54864"/>
                <a:gd name="connsiteX2" fmla="*/ 7383 w 6858"/>
                <a:gd name="connsiteY2" fmla="*/ 51778 h 5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54864">
                  <a:moveTo>
                    <a:pt x="7383" y="51778"/>
                  </a:moveTo>
                  <a:cubicBezTo>
                    <a:pt x="6698" y="36691"/>
                    <a:pt x="6012" y="21603"/>
                    <a:pt x="5326" y="5144"/>
                  </a:cubicBezTo>
                  <a:cubicBezTo>
                    <a:pt x="4640" y="29833"/>
                    <a:pt x="6012" y="42863"/>
                    <a:pt x="7383" y="517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54D277-5DB5-442C-8327-A372D77FB235}"/>
                </a:ext>
              </a:extLst>
            </p:cNvPr>
            <p:cNvSpPr/>
            <p:nvPr/>
          </p:nvSpPr>
          <p:spPr>
            <a:xfrm>
              <a:off x="9293543" y="6793878"/>
              <a:ext cx="61722" cy="13716"/>
            </a:xfrm>
            <a:custGeom>
              <a:avLst/>
              <a:gdLst>
                <a:gd name="connsiteX0" fmla="*/ 5144 w 61722"/>
                <a:gd name="connsiteY0" fmla="*/ 9944 h 13716"/>
                <a:gd name="connsiteX1" fmla="*/ 62065 w 61722"/>
                <a:gd name="connsiteY1" fmla="*/ 5144 h 13716"/>
                <a:gd name="connsiteX2" fmla="*/ 5144 w 61722"/>
                <a:gd name="connsiteY2" fmla="*/ 9944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722" h="13716">
                  <a:moveTo>
                    <a:pt x="5144" y="9944"/>
                  </a:moveTo>
                  <a:lnTo>
                    <a:pt x="62065" y="5144"/>
                  </a:lnTo>
                  <a:cubicBezTo>
                    <a:pt x="41491" y="5829"/>
                    <a:pt x="22974" y="7886"/>
                    <a:pt x="5144" y="99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C4766B1-6E51-4A2E-8209-53A1AC096FF1}"/>
                </a:ext>
              </a:extLst>
            </p:cNvPr>
            <p:cNvSpPr/>
            <p:nvPr/>
          </p:nvSpPr>
          <p:spPr>
            <a:xfrm>
              <a:off x="3923729" y="6847370"/>
              <a:ext cx="27432" cy="6858"/>
            </a:xfrm>
            <a:custGeom>
              <a:avLst/>
              <a:gdLst>
                <a:gd name="connsiteX0" fmla="*/ 27089 w 27432"/>
                <a:gd name="connsiteY0" fmla="*/ 5144 h 6858"/>
                <a:gd name="connsiteX1" fmla="*/ 5144 w 27432"/>
                <a:gd name="connsiteY1" fmla="*/ 5829 h 6858"/>
                <a:gd name="connsiteX2" fmla="*/ 27089 w 27432"/>
                <a:gd name="connsiteY2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32" h="6858">
                  <a:moveTo>
                    <a:pt x="27089" y="5144"/>
                  </a:moveTo>
                  <a:cubicBezTo>
                    <a:pt x="19545" y="5144"/>
                    <a:pt x="12002" y="5829"/>
                    <a:pt x="5144" y="5829"/>
                  </a:cubicBezTo>
                  <a:cubicBezTo>
                    <a:pt x="14745" y="6515"/>
                    <a:pt x="21603" y="5829"/>
                    <a:pt x="27089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4C468D9-2ADD-4ED6-A3D8-38B293E79BD9}"/>
                </a:ext>
              </a:extLst>
            </p:cNvPr>
            <p:cNvSpPr/>
            <p:nvPr/>
          </p:nvSpPr>
          <p:spPr>
            <a:xfrm>
              <a:off x="8711984" y="101959"/>
              <a:ext cx="27432" cy="6858"/>
            </a:xfrm>
            <a:custGeom>
              <a:avLst/>
              <a:gdLst>
                <a:gd name="connsiteX0" fmla="*/ 5144 w 27432"/>
                <a:gd name="connsiteY0" fmla="*/ 5712 h 6858"/>
                <a:gd name="connsiteX1" fmla="*/ 24346 w 27432"/>
                <a:gd name="connsiteY1" fmla="*/ 7083 h 6858"/>
                <a:gd name="connsiteX2" fmla="*/ 5144 w 27432"/>
                <a:gd name="connsiteY2" fmla="*/ 5712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32" h="6858">
                  <a:moveTo>
                    <a:pt x="5144" y="5712"/>
                  </a:moveTo>
                  <a:cubicBezTo>
                    <a:pt x="10630" y="6397"/>
                    <a:pt x="18173" y="6397"/>
                    <a:pt x="24346" y="7083"/>
                  </a:cubicBezTo>
                  <a:cubicBezTo>
                    <a:pt x="26403" y="5712"/>
                    <a:pt x="25031" y="4340"/>
                    <a:pt x="5144" y="57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63C0192-954E-4A91-9C3D-41E37C5EA3B6}"/>
                </a:ext>
              </a:extLst>
            </p:cNvPr>
            <p:cNvSpPr/>
            <p:nvPr/>
          </p:nvSpPr>
          <p:spPr>
            <a:xfrm>
              <a:off x="7075360" y="272606"/>
              <a:ext cx="6858" cy="6858"/>
            </a:xfrm>
            <a:custGeom>
              <a:avLst/>
              <a:gdLst>
                <a:gd name="connsiteX0" fmla="*/ 5448 w 6858"/>
                <a:gd name="connsiteY0" fmla="*/ 5144 h 6858"/>
                <a:gd name="connsiteX1" fmla="*/ 5448 w 6858"/>
                <a:gd name="connsiteY1" fmla="*/ 5144 h 6858"/>
                <a:gd name="connsiteX2" fmla="*/ 5448 w 6858"/>
                <a:gd name="connsiteY2" fmla="*/ 5144 h 6858"/>
                <a:gd name="connsiteX3" fmla="*/ 5448 w 6858"/>
                <a:gd name="connsiteY3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6858">
                  <a:moveTo>
                    <a:pt x="5448" y="5144"/>
                  </a:moveTo>
                  <a:lnTo>
                    <a:pt x="5448" y="5144"/>
                  </a:lnTo>
                  <a:lnTo>
                    <a:pt x="5448" y="5144"/>
                  </a:lnTo>
                  <a:cubicBezTo>
                    <a:pt x="4763" y="5829"/>
                    <a:pt x="5448" y="5829"/>
                    <a:pt x="5448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7F5BE0B-A11D-4AC3-9B67-A1F222E34B67}"/>
                </a:ext>
              </a:extLst>
            </p:cNvPr>
            <p:cNvSpPr/>
            <p:nvPr/>
          </p:nvSpPr>
          <p:spPr>
            <a:xfrm>
              <a:off x="7075665" y="264824"/>
              <a:ext cx="96012" cy="13716"/>
            </a:xfrm>
            <a:custGeom>
              <a:avLst/>
              <a:gdLst>
                <a:gd name="connsiteX0" fmla="*/ 92240 w 96012"/>
                <a:gd name="connsiteY0" fmla="*/ 5381 h 13716"/>
                <a:gd name="connsiteX1" fmla="*/ 5144 w 96012"/>
                <a:gd name="connsiteY1" fmla="*/ 13611 h 13716"/>
                <a:gd name="connsiteX2" fmla="*/ 92240 w 96012"/>
                <a:gd name="connsiteY2" fmla="*/ 5381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012" h="13716">
                  <a:moveTo>
                    <a:pt x="92240" y="5381"/>
                  </a:moveTo>
                  <a:cubicBezTo>
                    <a:pt x="64808" y="4010"/>
                    <a:pt x="25718" y="8810"/>
                    <a:pt x="5144" y="13611"/>
                  </a:cubicBezTo>
                  <a:cubicBezTo>
                    <a:pt x="32576" y="12925"/>
                    <a:pt x="58636" y="12239"/>
                    <a:pt x="92240" y="53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E437756-1968-4CDF-8A12-A079AA53B027}"/>
                </a:ext>
              </a:extLst>
            </p:cNvPr>
            <p:cNvSpPr/>
            <p:nvPr/>
          </p:nvSpPr>
          <p:spPr>
            <a:xfrm>
              <a:off x="6887756" y="269862"/>
              <a:ext cx="20574" cy="6858"/>
            </a:xfrm>
            <a:custGeom>
              <a:avLst/>
              <a:gdLst>
                <a:gd name="connsiteX0" fmla="*/ 5144 w 20574"/>
                <a:gd name="connsiteY0" fmla="*/ 5144 h 6858"/>
                <a:gd name="connsiteX1" fmla="*/ 15431 w 20574"/>
                <a:gd name="connsiteY1" fmla="*/ 5829 h 6858"/>
                <a:gd name="connsiteX2" fmla="*/ 5144 w 20574"/>
                <a:gd name="connsiteY2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74" h="6858">
                  <a:moveTo>
                    <a:pt x="5144" y="5144"/>
                  </a:moveTo>
                  <a:cubicBezTo>
                    <a:pt x="8573" y="5144"/>
                    <a:pt x="11315" y="5829"/>
                    <a:pt x="15431" y="5829"/>
                  </a:cubicBezTo>
                  <a:cubicBezTo>
                    <a:pt x="12002" y="5144"/>
                    <a:pt x="8573" y="5144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7A153DE-A6EB-45A2-BBEF-DD8FC9F63CA4}"/>
                </a:ext>
              </a:extLst>
            </p:cNvPr>
            <p:cNvSpPr/>
            <p:nvPr/>
          </p:nvSpPr>
          <p:spPr>
            <a:xfrm>
              <a:off x="8645462" y="281902"/>
              <a:ext cx="6858" cy="6858"/>
            </a:xfrm>
            <a:custGeom>
              <a:avLst/>
              <a:gdLst>
                <a:gd name="connsiteX0" fmla="*/ 5829 w 6858"/>
                <a:gd name="connsiteY0" fmla="*/ 5448 h 6858"/>
                <a:gd name="connsiteX1" fmla="*/ 5829 w 6858"/>
                <a:gd name="connsiteY1" fmla="*/ 5448 h 6858"/>
                <a:gd name="connsiteX2" fmla="*/ 5144 w 6858"/>
                <a:gd name="connsiteY2" fmla="*/ 5448 h 6858"/>
                <a:gd name="connsiteX3" fmla="*/ 5829 w 6858"/>
                <a:gd name="connsiteY3" fmla="*/ 5448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6858">
                  <a:moveTo>
                    <a:pt x="5829" y="5448"/>
                  </a:moveTo>
                  <a:cubicBezTo>
                    <a:pt x="5829" y="5448"/>
                    <a:pt x="5829" y="5448"/>
                    <a:pt x="5829" y="5448"/>
                  </a:cubicBezTo>
                  <a:cubicBezTo>
                    <a:pt x="5144" y="4762"/>
                    <a:pt x="5144" y="5448"/>
                    <a:pt x="5144" y="5448"/>
                  </a:cubicBezTo>
                  <a:lnTo>
                    <a:pt x="5829" y="5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1E504E2-B837-47C5-86A9-9E48C54A16E7}"/>
                </a:ext>
              </a:extLst>
            </p:cNvPr>
            <p:cNvSpPr/>
            <p:nvPr/>
          </p:nvSpPr>
          <p:spPr>
            <a:xfrm>
              <a:off x="8273758" y="280835"/>
              <a:ext cx="34290" cy="6858"/>
            </a:xfrm>
            <a:custGeom>
              <a:avLst/>
              <a:gdLst>
                <a:gd name="connsiteX0" fmla="*/ 29147 w 34290"/>
                <a:gd name="connsiteY0" fmla="*/ 7887 h 6858"/>
                <a:gd name="connsiteX1" fmla="*/ 5144 w 34290"/>
                <a:gd name="connsiteY1" fmla="*/ 5144 h 6858"/>
                <a:gd name="connsiteX2" fmla="*/ 29147 w 34290"/>
                <a:gd name="connsiteY2" fmla="*/ 7887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" h="6858">
                  <a:moveTo>
                    <a:pt x="29147" y="7887"/>
                  </a:moveTo>
                  <a:cubicBezTo>
                    <a:pt x="22975" y="6515"/>
                    <a:pt x="14745" y="5829"/>
                    <a:pt x="5144" y="5144"/>
                  </a:cubicBezTo>
                  <a:cubicBezTo>
                    <a:pt x="11316" y="5829"/>
                    <a:pt x="18860" y="7201"/>
                    <a:pt x="29147" y="7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93148D9-A116-4367-8BF8-27AE52B23DAC}"/>
                </a:ext>
              </a:extLst>
            </p:cNvPr>
            <p:cNvSpPr/>
            <p:nvPr/>
          </p:nvSpPr>
          <p:spPr>
            <a:xfrm>
              <a:off x="6019533" y="287693"/>
              <a:ext cx="6858" cy="6858"/>
            </a:xfrm>
            <a:custGeom>
              <a:avLst/>
              <a:gdLst>
                <a:gd name="connsiteX0" fmla="*/ 6515 w 6858"/>
                <a:gd name="connsiteY0" fmla="*/ 5144 h 6858"/>
                <a:gd name="connsiteX1" fmla="*/ 6515 w 6858"/>
                <a:gd name="connsiteY1" fmla="*/ 5144 h 6858"/>
                <a:gd name="connsiteX2" fmla="*/ 5144 w 6858"/>
                <a:gd name="connsiteY2" fmla="*/ 5144 h 6858"/>
                <a:gd name="connsiteX3" fmla="*/ 6515 w 6858"/>
                <a:gd name="connsiteY3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6858">
                  <a:moveTo>
                    <a:pt x="6515" y="5144"/>
                  </a:moveTo>
                  <a:cubicBezTo>
                    <a:pt x="7201" y="5144"/>
                    <a:pt x="7201" y="5144"/>
                    <a:pt x="6515" y="5144"/>
                  </a:cubicBezTo>
                  <a:cubicBezTo>
                    <a:pt x="5829" y="5144"/>
                    <a:pt x="5829" y="5144"/>
                    <a:pt x="5144" y="5144"/>
                  </a:cubicBezTo>
                  <a:cubicBezTo>
                    <a:pt x="5829" y="5144"/>
                    <a:pt x="6515" y="5144"/>
                    <a:pt x="6515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B3D82F5-30A3-4220-A221-376782E7741A}"/>
                </a:ext>
              </a:extLst>
            </p:cNvPr>
            <p:cNvSpPr/>
            <p:nvPr/>
          </p:nvSpPr>
          <p:spPr>
            <a:xfrm>
              <a:off x="2726322" y="60693"/>
              <a:ext cx="6768846" cy="6816852"/>
            </a:xfrm>
            <a:custGeom>
              <a:avLst/>
              <a:gdLst>
                <a:gd name="connsiteX0" fmla="*/ 278778 w 6768846"/>
                <a:gd name="connsiteY0" fmla="*/ 279464 h 6816852"/>
                <a:gd name="connsiteX1" fmla="*/ 277406 w 6768846"/>
                <a:gd name="connsiteY1" fmla="*/ 278092 h 6816852"/>
                <a:gd name="connsiteX2" fmla="*/ 278092 w 6768846"/>
                <a:gd name="connsiteY2" fmla="*/ 276035 h 6816852"/>
                <a:gd name="connsiteX3" fmla="*/ 278778 w 6768846"/>
                <a:gd name="connsiteY3" fmla="*/ 276035 h 6816852"/>
                <a:gd name="connsiteX4" fmla="*/ 278778 w 6768846"/>
                <a:gd name="connsiteY4" fmla="*/ 276035 h 6816852"/>
                <a:gd name="connsiteX5" fmla="*/ 278778 w 6768846"/>
                <a:gd name="connsiteY5" fmla="*/ 276035 h 6816852"/>
                <a:gd name="connsiteX6" fmla="*/ 278778 w 6768846"/>
                <a:gd name="connsiteY6" fmla="*/ 276035 h 6816852"/>
                <a:gd name="connsiteX7" fmla="*/ 279464 w 6768846"/>
                <a:gd name="connsiteY7" fmla="*/ 276035 h 6816852"/>
                <a:gd name="connsiteX8" fmla="*/ 283578 w 6768846"/>
                <a:gd name="connsiteY8" fmla="*/ 276035 h 6816852"/>
                <a:gd name="connsiteX9" fmla="*/ 313754 w 6768846"/>
                <a:gd name="connsiteY9" fmla="*/ 275349 h 6816852"/>
                <a:gd name="connsiteX10" fmla="*/ 374790 w 6768846"/>
                <a:gd name="connsiteY10" fmla="*/ 273977 h 6816852"/>
                <a:gd name="connsiteX11" fmla="*/ 624421 w 6768846"/>
                <a:gd name="connsiteY11" fmla="*/ 269177 h 6816852"/>
                <a:gd name="connsiteX12" fmla="*/ 1101052 w 6768846"/>
                <a:gd name="connsiteY12" fmla="*/ 266433 h 6816852"/>
                <a:gd name="connsiteX13" fmla="*/ 1379487 w 6768846"/>
                <a:gd name="connsiteY13" fmla="*/ 249974 h 6816852"/>
                <a:gd name="connsiteX14" fmla="*/ 1390460 w 6768846"/>
                <a:gd name="connsiteY14" fmla="*/ 267805 h 6816852"/>
                <a:gd name="connsiteX15" fmla="*/ 1477556 w 6768846"/>
                <a:gd name="connsiteY15" fmla="*/ 262319 h 6816852"/>
                <a:gd name="connsiteX16" fmla="*/ 1473441 w 6768846"/>
                <a:gd name="connsiteY16" fmla="*/ 271920 h 6816852"/>
                <a:gd name="connsiteX17" fmla="*/ 1506360 w 6768846"/>
                <a:gd name="connsiteY17" fmla="*/ 260947 h 6816852"/>
                <a:gd name="connsiteX18" fmla="*/ 1583855 w 6768846"/>
                <a:gd name="connsiteY18" fmla="*/ 277406 h 6816852"/>
                <a:gd name="connsiteX19" fmla="*/ 1921269 w 6768846"/>
                <a:gd name="connsiteY19" fmla="*/ 277406 h 6816852"/>
                <a:gd name="connsiteX20" fmla="*/ 2047456 w 6768846"/>
                <a:gd name="connsiteY20" fmla="*/ 267119 h 6816852"/>
                <a:gd name="connsiteX21" fmla="*/ 2024825 w 6768846"/>
                <a:gd name="connsiteY21" fmla="*/ 276720 h 6816852"/>
                <a:gd name="connsiteX22" fmla="*/ 2541918 w 6768846"/>
                <a:gd name="connsiteY22" fmla="*/ 250660 h 6816852"/>
                <a:gd name="connsiteX23" fmla="*/ 2522030 w 6768846"/>
                <a:gd name="connsiteY23" fmla="*/ 252717 h 6816852"/>
                <a:gd name="connsiteX24" fmla="*/ 2637244 w 6768846"/>
                <a:gd name="connsiteY24" fmla="*/ 245859 h 6816852"/>
                <a:gd name="connsiteX25" fmla="*/ 2525459 w 6768846"/>
                <a:gd name="connsiteY25" fmla="*/ 245173 h 6816852"/>
                <a:gd name="connsiteX26" fmla="*/ 2608440 w 6768846"/>
                <a:gd name="connsiteY26" fmla="*/ 225971 h 6816852"/>
                <a:gd name="connsiteX27" fmla="*/ 2741486 w 6768846"/>
                <a:gd name="connsiteY27" fmla="*/ 221856 h 6816852"/>
                <a:gd name="connsiteX28" fmla="*/ 2997289 w 6768846"/>
                <a:gd name="connsiteY28" fmla="*/ 236258 h 6816852"/>
                <a:gd name="connsiteX29" fmla="*/ 3165310 w 6768846"/>
                <a:gd name="connsiteY29" fmla="*/ 216370 h 6816852"/>
                <a:gd name="connsiteX30" fmla="*/ 3233204 w 6768846"/>
                <a:gd name="connsiteY30" fmla="*/ 232143 h 6816852"/>
                <a:gd name="connsiteX31" fmla="*/ 3246234 w 6768846"/>
                <a:gd name="connsiteY31" fmla="*/ 223228 h 6816852"/>
                <a:gd name="connsiteX32" fmla="*/ 3301098 w 6768846"/>
                <a:gd name="connsiteY32" fmla="*/ 230772 h 6816852"/>
                <a:gd name="connsiteX33" fmla="*/ 3451974 w 6768846"/>
                <a:gd name="connsiteY33" fmla="*/ 224599 h 6816852"/>
                <a:gd name="connsiteX34" fmla="*/ 3401225 w 6768846"/>
                <a:gd name="connsiteY34" fmla="*/ 232829 h 6816852"/>
                <a:gd name="connsiteX35" fmla="*/ 3589134 w 6768846"/>
                <a:gd name="connsiteY35" fmla="*/ 231457 h 6816852"/>
                <a:gd name="connsiteX36" fmla="*/ 3521926 w 6768846"/>
                <a:gd name="connsiteY36" fmla="*/ 234886 h 6816852"/>
                <a:gd name="connsiteX37" fmla="*/ 3636455 w 6768846"/>
                <a:gd name="connsiteY37" fmla="*/ 230772 h 6816852"/>
                <a:gd name="connsiteX38" fmla="*/ 3595307 w 6768846"/>
                <a:gd name="connsiteY38" fmla="*/ 217056 h 6816852"/>
                <a:gd name="connsiteX39" fmla="*/ 3726980 w 6768846"/>
                <a:gd name="connsiteY39" fmla="*/ 215684 h 6816852"/>
                <a:gd name="connsiteX40" fmla="*/ 3676231 w 6768846"/>
                <a:gd name="connsiteY40" fmla="*/ 223914 h 6816852"/>
                <a:gd name="connsiteX41" fmla="*/ 3838766 w 6768846"/>
                <a:gd name="connsiteY41" fmla="*/ 216370 h 6816852"/>
                <a:gd name="connsiteX42" fmla="*/ 3833279 w 6768846"/>
                <a:gd name="connsiteY42" fmla="*/ 221170 h 6816852"/>
                <a:gd name="connsiteX43" fmla="*/ 4099370 w 6768846"/>
                <a:gd name="connsiteY43" fmla="*/ 221170 h 6816852"/>
                <a:gd name="connsiteX44" fmla="*/ 4079481 w 6768846"/>
                <a:gd name="connsiteY44" fmla="*/ 223228 h 6816852"/>
                <a:gd name="connsiteX45" fmla="*/ 4167264 w 6768846"/>
                <a:gd name="connsiteY45" fmla="*/ 212941 h 6816852"/>
                <a:gd name="connsiteX46" fmla="*/ 4118572 w 6768846"/>
                <a:gd name="connsiteY46" fmla="*/ 197167 h 6816852"/>
                <a:gd name="connsiteX47" fmla="*/ 4365460 w 6768846"/>
                <a:gd name="connsiteY47" fmla="*/ 188938 h 6816852"/>
                <a:gd name="connsiteX48" fmla="*/ 4297566 w 6768846"/>
                <a:gd name="connsiteY48" fmla="*/ 194424 h 6816852"/>
                <a:gd name="connsiteX49" fmla="*/ 4170693 w 6768846"/>
                <a:gd name="connsiteY49" fmla="*/ 228028 h 6816852"/>
                <a:gd name="connsiteX50" fmla="*/ 4263962 w 6768846"/>
                <a:gd name="connsiteY50" fmla="*/ 228714 h 6816852"/>
                <a:gd name="connsiteX51" fmla="*/ 4279049 w 6768846"/>
                <a:gd name="connsiteY51" fmla="*/ 214998 h 6816852"/>
                <a:gd name="connsiteX52" fmla="*/ 4353802 w 6768846"/>
                <a:gd name="connsiteY52" fmla="*/ 215684 h 6816852"/>
                <a:gd name="connsiteX53" fmla="*/ 4362717 w 6768846"/>
                <a:gd name="connsiteY53" fmla="*/ 195796 h 6816852"/>
                <a:gd name="connsiteX54" fmla="*/ 4415524 w 6768846"/>
                <a:gd name="connsiteY54" fmla="*/ 203340 h 6816852"/>
                <a:gd name="connsiteX55" fmla="*/ 4560913 w 6768846"/>
                <a:gd name="connsiteY55" fmla="*/ 193053 h 6816852"/>
                <a:gd name="connsiteX56" fmla="*/ 4522508 w 6768846"/>
                <a:gd name="connsiteY56" fmla="*/ 195110 h 6816852"/>
                <a:gd name="connsiteX57" fmla="*/ 4722762 w 6768846"/>
                <a:gd name="connsiteY57" fmla="*/ 208826 h 6816852"/>
                <a:gd name="connsiteX58" fmla="*/ 4682300 w 6768846"/>
                <a:gd name="connsiteY58" fmla="*/ 215684 h 6816852"/>
                <a:gd name="connsiteX59" fmla="*/ 4683671 w 6768846"/>
                <a:gd name="connsiteY59" fmla="*/ 212941 h 6816852"/>
                <a:gd name="connsiteX60" fmla="*/ 4725505 w 6768846"/>
                <a:gd name="connsiteY60" fmla="*/ 224599 h 6816852"/>
                <a:gd name="connsiteX61" fmla="*/ 4868152 w 6768846"/>
                <a:gd name="connsiteY61" fmla="*/ 219113 h 6816852"/>
                <a:gd name="connsiteX62" fmla="*/ 4853750 w 6768846"/>
                <a:gd name="connsiteY62" fmla="*/ 208826 h 6816852"/>
                <a:gd name="connsiteX63" fmla="*/ 4997082 w 6768846"/>
                <a:gd name="connsiteY63" fmla="*/ 224599 h 6816852"/>
                <a:gd name="connsiteX64" fmla="*/ 5019713 w 6768846"/>
                <a:gd name="connsiteY64" fmla="*/ 214998 h 6816852"/>
                <a:gd name="connsiteX65" fmla="*/ 5204194 w 6768846"/>
                <a:gd name="connsiteY65" fmla="*/ 221170 h 6816852"/>
                <a:gd name="connsiteX66" fmla="*/ 5289233 w 6768846"/>
                <a:gd name="connsiteY66" fmla="*/ 241744 h 6816852"/>
                <a:gd name="connsiteX67" fmla="*/ 5497716 w 6768846"/>
                <a:gd name="connsiteY67" fmla="*/ 235572 h 6816852"/>
                <a:gd name="connsiteX68" fmla="*/ 5283746 w 6768846"/>
                <a:gd name="connsiteY68" fmla="*/ 232829 h 6816852"/>
                <a:gd name="connsiteX69" fmla="*/ 5315979 w 6768846"/>
                <a:gd name="connsiteY69" fmla="*/ 221856 h 6816852"/>
                <a:gd name="connsiteX70" fmla="*/ 5553952 w 6768846"/>
                <a:gd name="connsiteY70" fmla="*/ 221170 h 6816852"/>
                <a:gd name="connsiteX71" fmla="*/ 5545036 w 6768846"/>
                <a:gd name="connsiteY71" fmla="*/ 213627 h 6816852"/>
                <a:gd name="connsiteX72" fmla="*/ 5802897 w 6768846"/>
                <a:gd name="connsiteY72" fmla="*/ 201968 h 6816852"/>
                <a:gd name="connsiteX73" fmla="*/ 5705513 w 6768846"/>
                <a:gd name="connsiteY73" fmla="*/ 210883 h 6816852"/>
                <a:gd name="connsiteX74" fmla="*/ 5891365 w 6768846"/>
                <a:gd name="connsiteY74" fmla="*/ 214998 h 6816852"/>
                <a:gd name="connsiteX75" fmla="*/ 5803583 w 6768846"/>
                <a:gd name="connsiteY75" fmla="*/ 223228 h 6816852"/>
                <a:gd name="connsiteX76" fmla="*/ 5926341 w 6768846"/>
                <a:gd name="connsiteY76" fmla="*/ 220485 h 6816852"/>
                <a:gd name="connsiteX77" fmla="*/ 5926341 w 6768846"/>
                <a:gd name="connsiteY77" fmla="*/ 222542 h 6816852"/>
                <a:gd name="connsiteX78" fmla="*/ 6095048 w 6768846"/>
                <a:gd name="connsiteY78" fmla="*/ 219799 h 6816852"/>
                <a:gd name="connsiteX79" fmla="*/ 6398857 w 6768846"/>
                <a:gd name="connsiteY79" fmla="*/ 188252 h 6816852"/>
                <a:gd name="connsiteX80" fmla="*/ 6422174 w 6768846"/>
                <a:gd name="connsiteY80" fmla="*/ 199911 h 6816852"/>
                <a:gd name="connsiteX81" fmla="*/ 6370739 w 6768846"/>
                <a:gd name="connsiteY81" fmla="*/ 202654 h 6816852"/>
                <a:gd name="connsiteX82" fmla="*/ 6468809 w 6768846"/>
                <a:gd name="connsiteY82" fmla="*/ 223228 h 6816852"/>
                <a:gd name="connsiteX83" fmla="*/ 6492812 w 6768846"/>
                <a:gd name="connsiteY83" fmla="*/ 210883 h 6816852"/>
                <a:gd name="connsiteX84" fmla="*/ 6541504 w 6768846"/>
                <a:gd name="connsiteY84" fmla="*/ 211569 h 6816852"/>
                <a:gd name="connsiteX85" fmla="*/ 6570993 w 6768846"/>
                <a:gd name="connsiteY85" fmla="*/ 212255 h 6816852"/>
                <a:gd name="connsiteX86" fmla="*/ 6562078 w 6768846"/>
                <a:gd name="connsiteY86" fmla="*/ 204025 h 6816852"/>
                <a:gd name="connsiteX87" fmla="*/ 6584023 w 6768846"/>
                <a:gd name="connsiteY87" fmla="*/ 197167 h 6816852"/>
                <a:gd name="connsiteX88" fmla="*/ 6608026 w 6768846"/>
                <a:gd name="connsiteY88" fmla="*/ 196482 h 6816852"/>
                <a:gd name="connsiteX89" fmla="*/ 6607340 w 6768846"/>
                <a:gd name="connsiteY89" fmla="*/ 263004 h 6816852"/>
                <a:gd name="connsiteX90" fmla="*/ 6600482 w 6768846"/>
                <a:gd name="connsiteY90" fmla="*/ 264376 h 6816852"/>
                <a:gd name="connsiteX91" fmla="*/ 6596368 w 6768846"/>
                <a:gd name="connsiteY91" fmla="*/ 249288 h 6816852"/>
                <a:gd name="connsiteX92" fmla="*/ 6594996 w 6768846"/>
                <a:gd name="connsiteY92" fmla="*/ 263690 h 6816852"/>
                <a:gd name="connsiteX93" fmla="*/ 6594996 w 6768846"/>
                <a:gd name="connsiteY93" fmla="*/ 271234 h 6816852"/>
                <a:gd name="connsiteX94" fmla="*/ 6594996 w 6768846"/>
                <a:gd name="connsiteY94" fmla="*/ 275349 h 6816852"/>
                <a:gd name="connsiteX95" fmla="*/ 6594996 w 6768846"/>
                <a:gd name="connsiteY95" fmla="*/ 281521 h 6816852"/>
                <a:gd name="connsiteX96" fmla="*/ 6601168 w 6768846"/>
                <a:gd name="connsiteY96" fmla="*/ 332956 h 6816852"/>
                <a:gd name="connsiteX97" fmla="*/ 6618999 w 6768846"/>
                <a:gd name="connsiteY97" fmla="*/ 405651 h 6816852"/>
                <a:gd name="connsiteX98" fmla="*/ 6612141 w 6768846"/>
                <a:gd name="connsiteY98" fmla="*/ 487261 h 6816852"/>
                <a:gd name="connsiteX99" fmla="*/ 6608712 w 6768846"/>
                <a:gd name="connsiteY99" fmla="*/ 439255 h 6816852"/>
                <a:gd name="connsiteX100" fmla="*/ 6612827 w 6768846"/>
                <a:gd name="connsiteY100" fmla="*/ 534581 h 6816852"/>
                <a:gd name="connsiteX101" fmla="*/ 6605283 w 6768846"/>
                <a:gd name="connsiteY101" fmla="*/ 644309 h 6816852"/>
                <a:gd name="connsiteX102" fmla="*/ 6599797 w 6768846"/>
                <a:gd name="connsiteY102" fmla="*/ 745122 h 6816852"/>
                <a:gd name="connsiteX103" fmla="*/ 6610769 w 6768846"/>
                <a:gd name="connsiteY103" fmla="*/ 759524 h 6816852"/>
                <a:gd name="connsiteX104" fmla="*/ 6610084 w 6768846"/>
                <a:gd name="connsiteY104" fmla="*/ 889826 h 6816852"/>
                <a:gd name="connsiteX105" fmla="*/ 6584023 w 6768846"/>
                <a:gd name="connsiteY105" fmla="*/ 887768 h 6816852"/>
                <a:gd name="connsiteX106" fmla="*/ 6601854 w 6768846"/>
                <a:gd name="connsiteY106" fmla="*/ 980351 h 6816852"/>
                <a:gd name="connsiteX107" fmla="*/ 6577851 w 6768846"/>
                <a:gd name="connsiteY107" fmla="*/ 1016699 h 6816852"/>
                <a:gd name="connsiteX108" fmla="*/ 6572365 w 6768846"/>
                <a:gd name="connsiteY108" fmla="*/ 1248499 h 6816852"/>
                <a:gd name="connsiteX109" fmla="*/ 6588138 w 6768846"/>
                <a:gd name="connsiteY109" fmla="*/ 1179919 h 6816852"/>
                <a:gd name="connsiteX110" fmla="*/ 6614198 w 6768846"/>
                <a:gd name="connsiteY110" fmla="*/ 1518704 h 6816852"/>
                <a:gd name="connsiteX111" fmla="*/ 6616942 w 6768846"/>
                <a:gd name="connsiteY111" fmla="*/ 1483043 h 6816852"/>
                <a:gd name="connsiteX112" fmla="*/ 6629972 w 6768846"/>
                <a:gd name="connsiteY112" fmla="*/ 1609916 h 6816852"/>
                <a:gd name="connsiteX113" fmla="*/ 6599797 w 6768846"/>
                <a:gd name="connsiteY113" fmla="*/ 1849946 h 6816852"/>
                <a:gd name="connsiteX114" fmla="*/ 6621056 w 6768846"/>
                <a:gd name="connsiteY114" fmla="*/ 1793710 h 6816852"/>
                <a:gd name="connsiteX115" fmla="*/ 6623114 w 6768846"/>
                <a:gd name="connsiteY115" fmla="*/ 1887665 h 6816852"/>
                <a:gd name="connsiteX116" fmla="*/ 6618313 w 6768846"/>
                <a:gd name="connsiteY116" fmla="*/ 1871891 h 6816852"/>
                <a:gd name="connsiteX117" fmla="*/ 6616942 w 6768846"/>
                <a:gd name="connsiteY117" fmla="*/ 2053628 h 6816852"/>
                <a:gd name="connsiteX118" fmla="*/ 6599111 w 6768846"/>
                <a:gd name="connsiteY118" fmla="*/ 2139353 h 6816852"/>
                <a:gd name="connsiteX119" fmla="*/ 6606655 w 6768846"/>
                <a:gd name="connsiteY119" fmla="*/ 2105749 h 6816852"/>
                <a:gd name="connsiteX120" fmla="*/ 6616942 w 6768846"/>
                <a:gd name="connsiteY120" fmla="*/ 2231936 h 6816852"/>
                <a:gd name="connsiteX121" fmla="*/ 6610769 w 6768846"/>
                <a:gd name="connsiteY121" fmla="*/ 2416417 h 6816852"/>
                <a:gd name="connsiteX122" fmla="*/ 6629286 w 6768846"/>
                <a:gd name="connsiteY122" fmla="*/ 2433562 h 6816852"/>
                <a:gd name="connsiteX123" fmla="*/ 6611455 w 6768846"/>
                <a:gd name="connsiteY123" fmla="*/ 2590610 h 6816852"/>
                <a:gd name="connsiteX124" fmla="*/ 6613513 w 6768846"/>
                <a:gd name="connsiteY124" fmla="*/ 2679764 h 6816852"/>
                <a:gd name="connsiteX125" fmla="*/ 6601168 w 6768846"/>
                <a:gd name="connsiteY125" fmla="*/ 2674277 h 6816852"/>
                <a:gd name="connsiteX126" fmla="*/ 6621056 w 6768846"/>
                <a:gd name="connsiteY126" fmla="*/ 2879332 h 6816852"/>
                <a:gd name="connsiteX127" fmla="*/ 6601168 w 6768846"/>
                <a:gd name="connsiteY127" fmla="*/ 3011691 h 6816852"/>
                <a:gd name="connsiteX128" fmla="*/ 6621056 w 6768846"/>
                <a:gd name="connsiteY128" fmla="*/ 3179026 h 6816852"/>
                <a:gd name="connsiteX129" fmla="*/ 6601854 w 6768846"/>
                <a:gd name="connsiteY129" fmla="*/ 3255150 h 6816852"/>
                <a:gd name="connsiteX130" fmla="*/ 6608026 w 6768846"/>
                <a:gd name="connsiteY130" fmla="*/ 3286011 h 6816852"/>
                <a:gd name="connsiteX131" fmla="*/ 6594310 w 6768846"/>
                <a:gd name="connsiteY131" fmla="*/ 3517126 h 6816852"/>
                <a:gd name="connsiteX132" fmla="*/ 6608712 w 6768846"/>
                <a:gd name="connsiteY132" fmla="*/ 3585706 h 6816852"/>
                <a:gd name="connsiteX133" fmla="*/ 6602540 w 6768846"/>
                <a:gd name="connsiteY133" fmla="*/ 3611080 h 6816852"/>
                <a:gd name="connsiteX134" fmla="*/ 6613513 w 6768846"/>
                <a:gd name="connsiteY134" fmla="*/ 3643999 h 6816852"/>
                <a:gd name="connsiteX135" fmla="*/ 6612827 w 6768846"/>
                <a:gd name="connsiteY135" fmla="*/ 3681031 h 6816852"/>
                <a:gd name="connsiteX136" fmla="*/ 6623800 w 6768846"/>
                <a:gd name="connsiteY136" fmla="*/ 3807219 h 6816852"/>
                <a:gd name="connsiteX137" fmla="*/ 6615570 w 6768846"/>
                <a:gd name="connsiteY137" fmla="*/ 3803790 h 6816852"/>
                <a:gd name="connsiteX138" fmla="*/ 6602540 w 6768846"/>
                <a:gd name="connsiteY138" fmla="*/ 3844938 h 6816852"/>
                <a:gd name="connsiteX139" fmla="*/ 6636830 w 6768846"/>
                <a:gd name="connsiteY139" fmla="*/ 3878542 h 6816852"/>
                <a:gd name="connsiteX140" fmla="*/ 6645059 w 6768846"/>
                <a:gd name="connsiteY140" fmla="*/ 3966325 h 6816852"/>
                <a:gd name="connsiteX141" fmla="*/ 6631343 w 6768846"/>
                <a:gd name="connsiteY141" fmla="*/ 3988270 h 6816852"/>
                <a:gd name="connsiteX142" fmla="*/ 6645745 w 6768846"/>
                <a:gd name="connsiteY142" fmla="*/ 4032161 h 6816852"/>
                <a:gd name="connsiteX143" fmla="*/ 6637516 w 6768846"/>
                <a:gd name="connsiteY143" fmla="*/ 4159720 h 6816852"/>
                <a:gd name="connsiteX144" fmla="*/ 6611455 w 6768846"/>
                <a:gd name="connsiteY144" fmla="*/ 4176865 h 6816852"/>
                <a:gd name="connsiteX145" fmla="*/ 6599111 w 6768846"/>
                <a:gd name="connsiteY145" fmla="*/ 4047934 h 6816852"/>
                <a:gd name="connsiteX146" fmla="*/ 6591567 w 6768846"/>
                <a:gd name="connsiteY146" fmla="*/ 4046563 h 6816852"/>
                <a:gd name="connsiteX147" fmla="*/ 6601854 w 6768846"/>
                <a:gd name="connsiteY147" fmla="*/ 4172750 h 6816852"/>
                <a:gd name="connsiteX148" fmla="*/ 6581280 w 6768846"/>
                <a:gd name="connsiteY148" fmla="*/ 4276306 h 6816852"/>
                <a:gd name="connsiteX149" fmla="*/ 6590195 w 6768846"/>
                <a:gd name="connsiteY149" fmla="*/ 4214584 h 6816852"/>
                <a:gd name="connsiteX150" fmla="*/ 6593624 w 6768846"/>
                <a:gd name="connsiteY150" fmla="*/ 4226243 h 6816852"/>
                <a:gd name="connsiteX151" fmla="*/ 6601854 w 6768846"/>
                <a:gd name="connsiteY151" fmla="*/ 4191267 h 6816852"/>
                <a:gd name="connsiteX152" fmla="*/ 6609398 w 6768846"/>
                <a:gd name="connsiteY152" fmla="*/ 4316083 h 6816852"/>
                <a:gd name="connsiteX153" fmla="*/ 6636144 w 6768846"/>
                <a:gd name="connsiteY153" fmla="*/ 4421010 h 6816852"/>
                <a:gd name="connsiteX154" fmla="*/ 6634087 w 6768846"/>
                <a:gd name="connsiteY154" fmla="*/ 4504678 h 6816852"/>
                <a:gd name="connsiteX155" fmla="*/ 6611455 w 6768846"/>
                <a:gd name="connsiteY155" fmla="*/ 4551312 h 6816852"/>
                <a:gd name="connsiteX156" fmla="*/ 6625171 w 6768846"/>
                <a:gd name="connsiteY156" fmla="*/ 4528681 h 6816852"/>
                <a:gd name="connsiteX157" fmla="*/ 6614198 w 6768846"/>
                <a:gd name="connsiteY157" fmla="*/ 4636351 h 6816852"/>
                <a:gd name="connsiteX158" fmla="*/ 6612141 w 6768846"/>
                <a:gd name="connsiteY158" fmla="*/ 4616463 h 6816852"/>
                <a:gd name="connsiteX159" fmla="*/ 6606655 w 6768846"/>
                <a:gd name="connsiteY159" fmla="*/ 4689158 h 6816852"/>
                <a:gd name="connsiteX160" fmla="*/ 6620371 w 6768846"/>
                <a:gd name="connsiteY160" fmla="*/ 4685729 h 6816852"/>
                <a:gd name="connsiteX161" fmla="*/ 6616256 w 6768846"/>
                <a:gd name="connsiteY161" fmla="*/ 4768025 h 6816852"/>
                <a:gd name="connsiteX162" fmla="*/ 6594310 w 6768846"/>
                <a:gd name="connsiteY162" fmla="*/ 4702188 h 6816852"/>
                <a:gd name="connsiteX163" fmla="*/ 6608026 w 6768846"/>
                <a:gd name="connsiteY163" fmla="*/ 4839348 h 6816852"/>
                <a:gd name="connsiteX164" fmla="*/ 6607340 w 6768846"/>
                <a:gd name="connsiteY164" fmla="*/ 4895584 h 6816852"/>
                <a:gd name="connsiteX165" fmla="*/ 6623800 w 6768846"/>
                <a:gd name="connsiteY165" fmla="*/ 4874324 h 6816852"/>
                <a:gd name="connsiteX166" fmla="*/ 6621056 w 6768846"/>
                <a:gd name="connsiteY166" fmla="*/ 4873638 h 6816852"/>
                <a:gd name="connsiteX167" fmla="*/ 6630658 w 6768846"/>
                <a:gd name="connsiteY167" fmla="*/ 4952505 h 6816852"/>
                <a:gd name="connsiteX168" fmla="*/ 6624485 w 6768846"/>
                <a:gd name="connsiteY168" fmla="*/ 4986795 h 6816852"/>
                <a:gd name="connsiteX169" fmla="*/ 6629972 w 6768846"/>
                <a:gd name="connsiteY169" fmla="*/ 5027257 h 6816852"/>
                <a:gd name="connsiteX170" fmla="*/ 6619685 w 6768846"/>
                <a:gd name="connsiteY170" fmla="*/ 5060176 h 6816852"/>
                <a:gd name="connsiteX171" fmla="*/ 6629972 w 6768846"/>
                <a:gd name="connsiteY171" fmla="*/ 5149330 h 6816852"/>
                <a:gd name="connsiteX172" fmla="*/ 6621056 w 6768846"/>
                <a:gd name="connsiteY172" fmla="*/ 5192535 h 6816852"/>
                <a:gd name="connsiteX173" fmla="*/ 6614198 w 6768846"/>
                <a:gd name="connsiteY173" fmla="*/ 5414734 h 6816852"/>
                <a:gd name="connsiteX174" fmla="*/ 6625171 w 6768846"/>
                <a:gd name="connsiteY174" fmla="*/ 5447653 h 6816852"/>
                <a:gd name="connsiteX175" fmla="*/ 6619685 w 6768846"/>
                <a:gd name="connsiteY175" fmla="*/ 5875592 h 6816852"/>
                <a:gd name="connsiteX176" fmla="*/ 6638887 w 6768846"/>
                <a:gd name="connsiteY176" fmla="*/ 5940057 h 6816852"/>
                <a:gd name="connsiteX177" fmla="*/ 6618999 w 6768846"/>
                <a:gd name="connsiteY177" fmla="*/ 5950344 h 6816852"/>
                <a:gd name="connsiteX178" fmla="*/ 6621056 w 6768846"/>
                <a:gd name="connsiteY178" fmla="*/ 6025782 h 6816852"/>
                <a:gd name="connsiteX179" fmla="*/ 6599111 w 6768846"/>
                <a:gd name="connsiteY179" fmla="*/ 5979148 h 6816852"/>
                <a:gd name="connsiteX180" fmla="*/ 6613513 w 6768846"/>
                <a:gd name="connsiteY180" fmla="*/ 6219178 h 6816852"/>
                <a:gd name="connsiteX181" fmla="*/ 6603226 w 6768846"/>
                <a:gd name="connsiteY181" fmla="*/ 6271298 h 6816852"/>
                <a:gd name="connsiteX182" fmla="*/ 6599111 w 6768846"/>
                <a:gd name="connsiteY182" fmla="*/ 6194489 h 6816852"/>
                <a:gd name="connsiteX183" fmla="*/ 6596368 w 6768846"/>
                <a:gd name="connsiteY183" fmla="*/ 6212320 h 6816852"/>
                <a:gd name="connsiteX184" fmla="*/ 6621056 w 6768846"/>
                <a:gd name="connsiteY184" fmla="*/ 6363196 h 6816852"/>
                <a:gd name="connsiteX185" fmla="*/ 6603911 w 6768846"/>
                <a:gd name="connsiteY185" fmla="*/ 6459208 h 6816852"/>
                <a:gd name="connsiteX186" fmla="*/ 6606655 w 6768846"/>
                <a:gd name="connsiteY186" fmla="*/ 6563449 h 6816852"/>
                <a:gd name="connsiteX187" fmla="*/ 6623800 w 6768846"/>
                <a:gd name="connsiteY187" fmla="*/ 6467437 h 6816852"/>
                <a:gd name="connsiteX188" fmla="*/ 6628600 w 6768846"/>
                <a:gd name="connsiteY188" fmla="*/ 6666319 h 6816852"/>
                <a:gd name="connsiteX189" fmla="*/ 6646431 w 6768846"/>
                <a:gd name="connsiteY189" fmla="*/ 6402286 h 6816852"/>
                <a:gd name="connsiteX190" fmla="*/ 6633401 w 6768846"/>
                <a:gd name="connsiteY190" fmla="*/ 6293930 h 6816852"/>
                <a:gd name="connsiteX191" fmla="*/ 6643002 w 6768846"/>
                <a:gd name="connsiteY191" fmla="*/ 6274042 h 6816852"/>
                <a:gd name="connsiteX192" fmla="*/ 6636144 w 6768846"/>
                <a:gd name="connsiteY192" fmla="*/ 6182830 h 6816852"/>
                <a:gd name="connsiteX193" fmla="*/ 6657404 w 6768846"/>
                <a:gd name="connsiteY193" fmla="*/ 6145111 h 6816852"/>
                <a:gd name="connsiteX194" fmla="*/ 6638887 w 6768846"/>
                <a:gd name="connsiteY194" fmla="*/ 6127966 h 6816852"/>
                <a:gd name="connsiteX195" fmla="*/ 6647803 w 6768846"/>
                <a:gd name="connsiteY195" fmla="*/ 6066244 h 6816852"/>
                <a:gd name="connsiteX196" fmla="*/ 6665633 w 6768846"/>
                <a:gd name="connsiteY196" fmla="*/ 6158141 h 6816852"/>
                <a:gd name="connsiteX197" fmla="*/ 6650546 w 6768846"/>
                <a:gd name="connsiteY197" fmla="*/ 5870791 h 6816852"/>
                <a:gd name="connsiteX198" fmla="*/ 6655346 w 6768846"/>
                <a:gd name="connsiteY198" fmla="*/ 5891365 h 6816852"/>
                <a:gd name="connsiteX199" fmla="*/ 6649860 w 6768846"/>
                <a:gd name="connsiteY199" fmla="*/ 5804954 h 6816852"/>
                <a:gd name="connsiteX200" fmla="*/ 6663576 w 6768846"/>
                <a:gd name="connsiteY200" fmla="*/ 5838559 h 6816852"/>
                <a:gd name="connsiteX201" fmla="*/ 6662890 w 6768846"/>
                <a:gd name="connsiteY201" fmla="*/ 5735689 h 6816852"/>
                <a:gd name="connsiteX202" fmla="*/ 6664262 w 6768846"/>
                <a:gd name="connsiteY202" fmla="*/ 5732945 h 6816852"/>
                <a:gd name="connsiteX203" fmla="*/ 6664948 w 6768846"/>
                <a:gd name="connsiteY203" fmla="*/ 5670538 h 6816852"/>
                <a:gd name="connsiteX204" fmla="*/ 6682093 w 6768846"/>
                <a:gd name="connsiteY204" fmla="*/ 5734317 h 6816852"/>
                <a:gd name="connsiteX205" fmla="*/ 6669062 w 6768846"/>
                <a:gd name="connsiteY205" fmla="*/ 5625961 h 6816852"/>
                <a:gd name="connsiteX206" fmla="*/ 6684150 w 6768846"/>
                <a:gd name="connsiteY206" fmla="*/ 5613616 h 6816852"/>
                <a:gd name="connsiteX207" fmla="*/ 6681407 w 6768846"/>
                <a:gd name="connsiteY207" fmla="*/ 5453139 h 6816852"/>
                <a:gd name="connsiteX208" fmla="*/ 6693751 w 6768846"/>
                <a:gd name="connsiteY208" fmla="*/ 5439423 h 6816852"/>
                <a:gd name="connsiteX209" fmla="*/ 6687579 w 6768846"/>
                <a:gd name="connsiteY209" fmla="*/ 5445595 h 6816852"/>
                <a:gd name="connsiteX210" fmla="*/ 6690322 w 6768846"/>
                <a:gd name="connsiteY210" fmla="*/ 5231626 h 6816852"/>
                <a:gd name="connsiteX211" fmla="*/ 6677978 w 6768846"/>
                <a:gd name="connsiteY211" fmla="*/ 4907928 h 6816852"/>
                <a:gd name="connsiteX212" fmla="*/ 6697866 w 6768846"/>
                <a:gd name="connsiteY212" fmla="*/ 4897641 h 6816852"/>
                <a:gd name="connsiteX213" fmla="*/ 6687579 w 6768846"/>
                <a:gd name="connsiteY213" fmla="*/ 4752251 h 6816852"/>
                <a:gd name="connsiteX214" fmla="*/ 6709525 w 6768846"/>
                <a:gd name="connsiteY214" fmla="*/ 4780369 h 6816852"/>
                <a:gd name="connsiteX215" fmla="*/ 6704038 w 6768846"/>
                <a:gd name="connsiteY215" fmla="*/ 4711789 h 6816852"/>
                <a:gd name="connsiteX216" fmla="*/ 6706781 w 6768846"/>
                <a:gd name="connsiteY216" fmla="*/ 4713161 h 6816852"/>
                <a:gd name="connsiteX217" fmla="*/ 6699923 w 6768846"/>
                <a:gd name="connsiteY217" fmla="*/ 4654182 h 6816852"/>
                <a:gd name="connsiteX218" fmla="*/ 6714325 w 6768846"/>
                <a:gd name="connsiteY218" fmla="*/ 4576001 h 6816852"/>
                <a:gd name="connsiteX219" fmla="*/ 6703352 w 6768846"/>
                <a:gd name="connsiteY219" fmla="*/ 4561599 h 6816852"/>
                <a:gd name="connsiteX220" fmla="*/ 6709525 w 6768846"/>
                <a:gd name="connsiteY220" fmla="*/ 4517708 h 6816852"/>
                <a:gd name="connsiteX221" fmla="*/ 6701295 w 6768846"/>
                <a:gd name="connsiteY221" fmla="*/ 4448442 h 6816852"/>
                <a:gd name="connsiteX222" fmla="*/ 6704038 w 6768846"/>
                <a:gd name="connsiteY222" fmla="*/ 4449128 h 6816852"/>
                <a:gd name="connsiteX223" fmla="*/ 6701981 w 6768846"/>
                <a:gd name="connsiteY223" fmla="*/ 4391521 h 6816852"/>
                <a:gd name="connsiteX224" fmla="*/ 6712268 w 6768846"/>
                <a:gd name="connsiteY224" fmla="*/ 4365460 h 6816852"/>
                <a:gd name="connsiteX225" fmla="*/ 6710896 w 6768846"/>
                <a:gd name="connsiteY225" fmla="*/ 4226929 h 6816852"/>
                <a:gd name="connsiteX226" fmla="*/ 6703352 w 6768846"/>
                <a:gd name="connsiteY226" fmla="*/ 4242702 h 6816852"/>
                <a:gd name="connsiteX227" fmla="*/ 6715011 w 6768846"/>
                <a:gd name="connsiteY227" fmla="*/ 4144633 h 6816852"/>
                <a:gd name="connsiteX228" fmla="*/ 6706096 w 6768846"/>
                <a:gd name="connsiteY228" fmla="*/ 4150119 h 6816852"/>
                <a:gd name="connsiteX229" fmla="*/ 6707467 w 6768846"/>
                <a:gd name="connsiteY229" fmla="*/ 3822992 h 6816852"/>
                <a:gd name="connsiteX230" fmla="*/ 6717068 w 6768846"/>
                <a:gd name="connsiteY230" fmla="*/ 3864140 h 6816852"/>
                <a:gd name="connsiteX231" fmla="*/ 6706096 w 6768846"/>
                <a:gd name="connsiteY231" fmla="*/ 3550044 h 6816852"/>
                <a:gd name="connsiteX232" fmla="*/ 6728041 w 6768846"/>
                <a:gd name="connsiteY232" fmla="*/ 3419056 h 6816852"/>
                <a:gd name="connsiteX233" fmla="*/ 6718440 w 6768846"/>
                <a:gd name="connsiteY233" fmla="*/ 3321673 h 6816852"/>
                <a:gd name="connsiteX234" fmla="*/ 6725298 w 6768846"/>
                <a:gd name="connsiteY234" fmla="*/ 3134449 h 6816852"/>
                <a:gd name="connsiteX235" fmla="*/ 6720497 w 6768846"/>
                <a:gd name="connsiteY235" fmla="*/ 3041180 h 6816852"/>
                <a:gd name="connsiteX236" fmla="*/ 6723926 w 6768846"/>
                <a:gd name="connsiteY236" fmla="*/ 3033637 h 6816852"/>
                <a:gd name="connsiteX237" fmla="*/ 6715011 w 6768846"/>
                <a:gd name="connsiteY237" fmla="*/ 3039123 h 6816852"/>
                <a:gd name="connsiteX238" fmla="*/ 6721183 w 6768846"/>
                <a:gd name="connsiteY238" fmla="*/ 2732570 h 6816852"/>
                <a:gd name="connsiteX239" fmla="*/ 6723241 w 6768846"/>
                <a:gd name="connsiteY239" fmla="*/ 2752459 h 6816852"/>
                <a:gd name="connsiteX240" fmla="*/ 6719812 w 6768846"/>
                <a:gd name="connsiteY240" fmla="*/ 2704453 h 6816852"/>
                <a:gd name="connsiteX241" fmla="*/ 6730784 w 6768846"/>
                <a:gd name="connsiteY241" fmla="*/ 2718854 h 6816852"/>
                <a:gd name="connsiteX242" fmla="*/ 6732156 w 6768846"/>
                <a:gd name="connsiteY242" fmla="*/ 2494598 h 6816852"/>
                <a:gd name="connsiteX243" fmla="*/ 6725298 w 6768846"/>
                <a:gd name="connsiteY243" fmla="*/ 2538489 h 6816852"/>
                <a:gd name="connsiteX244" fmla="*/ 6721183 w 6768846"/>
                <a:gd name="connsiteY244" fmla="*/ 2405444 h 6816852"/>
                <a:gd name="connsiteX245" fmla="*/ 6731470 w 6768846"/>
                <a:gd name="connsiteY245" fmla="*/ 2316290 h 6816852"/>
                <a:gd name="connsiteX246" fmla="*/ 6734899 w 6768846"/>
                <a:gd name="connsiteY246" fmla="*/ 2364296 h 6816852"/>
                <a:gd name="connsiteX247" fmla="*/ 6725298 w 6768846"/>
                <a:gd name="connsiteY247" fmla="*/ 2303945 h 6816852"/>
                <a:gd name="connsiteX248" fmla="*/ 6732842 w 6768846"/>
                <a:gd name="connsiteY248" fmla="*/ 2166785 h 6816852"/>
                <a:gd name="connsiteX249" fmla="*/ 6732156 w 6768846"/>
                <a:gd name="connsiteY249" fmla="*/ 2223021 h 6816852"/>
                <a:gd name="connsiteX250" fmla="*/ 6720497 w 6768846"/>
                <a:gd name="connsiteY250" fmla="*/ 2161985 h 6816852"/>
                <a:gd name="connsiteX251" fmla="*/ 6726670 w 6768846"/>
                <a:gd name="connsiteY251" fmla="*/ 2155127 h 6816852"/>
                <a:gd name="connsiteX252" fmla="*/ 6724612 w 6768846"/>
                <a:gd name="connsiteY252" fmla="*/ 1957616 h 6816852"/>
                <a:gd name="connsiteX253" fmla="*/ 6735585 w 6768846"/>
                <a:gd name="connsiteY253" fmla="*/ 1952816 h 6816852"/>
                <a:gd name="connsiteX254" fmla="*/ 6729413 w 6768846"/>
                <a:gd name="connsiteY254" fmla="*/ 1743647 h 6816852"/>
                <a:gd name="connsiteX255" fmla="*/ 6734213 w 6768846"/>
                <a:gd name="connsiteY255" fmla="*/ 1746390 h 6816852"/>
                <a:gd name="connsiteX256" fmla="*/ 6728041 w 6768846"/>
                <a:gd name="connsiteY256" fmla="*/ 1697012 h 6816852"/>
                <a:gd name="connsiteX257" fmla="*/ 6738328 w 6768846"/>
                <a:gd name="connsiteY257" fmla="*/ 1626375 h 6816852"/>
                <a:gd name="connsiteX258" fmla="*/ 6732156 w 6768846"/>
                <a:gd name="connsiteY258" fmla="*/ 1651749 h 6816852"/>
                <a:gd name="connsiteX259" fmla="*/ 6730784 w 6768846"/>
                <a:gd name="connsiteY259" fmla="*/ 1520076 h 6816852"/>
                <a:gd name="connsiteX260" fmla="*/ 6738328 w 6768846"/>
                <a:gd name="connsiteY260" fmla="*/ 1542021 h 6816852"/>
                <a:gd name="connsiteX261" fmla="*/ 6740386 w 6768846"/>
                <a:gd name="connsiteY261" fmla="*/ 1261529 h 6816852"/>
                <a:gd name="connsiteX262" fmla="*/ 6745186 w 6768846"/>
                <a:gd name="connsiteY262" fmla="*/ 1282789 h 6816852"/>
                <a:gd name="connsiteX263" fmla="*/ 6744500 w 6768846"/>
                <a:gd name="connsiteY263" fmla="*/ 1076363 h 6816852"/>
                <a:gd name="connsiteX264" fmla="*/ 6752044 w 6768846"/>
                <a:gd name="connsiteY264" fmla="*/ 1075677 h 6816852"/>
                <a:gd name="connsiteX265" fmla="*/ 6747244 w 6768846"/>
                <a:gd name="connsiteY265" fmla="*/ 1022185 h 6816852"/>
                <a:gd name="connsiteX266" fmla="*/ 6756845 w 6768846"/>
                <a:gd name="connsiteY266" fmla="*/ 1026300 h 6816852"/>
                <a:gd name="connsiteX267" fmla="*/ 6742443 w 6768846"/>
                <a:gd name="connsiteY267" fmla="*/ 982409 h 6816852"/>
                <a:gd name="connsiteX268" fmla="*/ 6752730 w 6768846"/>
                <a:gd name="connsiteY268" fmla="*/ 949490 h 6816852"/>
                <a:gd name="connsiteX269" fmla="*/ 6747929 w 6768846"/>
                <a:gd name="connsiteY269" fmla="*/ 928916 h 6816852"/>
                <a:gd name="connsiteX270" fmla="*/ 6767132 w 6768846"/>
                <a:gd name="connsiteY270" fmla="*/ 712203 h 6816852"/>
                <a:gd name="connsiteX271" fmla="*/ 6754787 w 6768846"/>
                <a:gd name="connsiteY271" fmla="*/ 725919 h 6816852"/>
                <a:gd name="connsiteX272" fmla="*/ 6748615 w 6768846"/>
                <a:gd name="connsiteY272" fmla="*/ 443370 h 6816852"/>
                <a:gd name="connsiteX273" fmla="*/ 6755473 w 6768846"/>
                <a:gd name="connsiteY273" fmla="*/ 289065 h 6816852"/>
                <a:gd name="connsiteX274" fmla="*/ 6756159 w 6768846"/>
                <a:gd name="connsiteY274" fmla="*/ 279464 h 6816852"/>
                <a:gd name="connsiteX275" fmla="*/ 6756845 w 6768846"/>
                <a:gd name="connsiteY275" fmla="*/ 265748 h 6816852"/>
                <a:gd name="connsiteX276" fmla="*/ 6757531 w 6768846"/>
                <a:gd name="connsiteY276" fmla="*/ 234201 h 6816852"/>
                <a:gd name="connsiteX277" fmla="*/ 6758902 w 6768846"/>
                <a:gd name="connsiteY277" fmla="*/ 170421 h 6816852"/>
                <a:gd name="connsiteX278" fmla="*/ 6760274 w 6768846"/>
                <a:gd name="connsiteY278" fmla="*/ 42177 h 6816852"/>
                <a:gd name="connsiteX279" fmla="*/ 6599797 w 6768846"/>
                <a:gd name="connsiteY279" fmla="*/ 44234 h 6816852"/>
                <a:gd name="connsiteX280" fmla="*/ 6610084 w 6768846"/>
                <a:gd name="connsiteY280" fmla="*/ 34633 h 6816852"/>
                <a:gd name="connsiteX281" fmla="*/ 6527102 w 6768846"/>
                <a:gd name="connsiteY281" fmla="*/ 40119 h 6816852"/>
                <a:gd name="connsiteX282" fmla="*/ 6477724 w 6768846"/>
                <a:gd name="connsiteY282" fmla="*/ 45606 h 6816852"/>
                <a:gd name="connsiteX283" fmla="*/ 6492812 w 6768846"/>
                <a:gd name="connsiteY283" fmla="*/ 31890 h 6816852"/>
                <a:gd name="connsiteX284" fmla="*/ 6326162 w 6768846"/>
                <a:gd name="connsiteY284" fmla="*/ 49035 h 6816852"/>
                <a:gd name="connsiteX285" fmla="*/ 6377597 w 6768846"/>
                <a:gd name="connsiteY285" fmla="*/ 38062 h 6816852"/>
                <a:gd name="connsiteX286" fmla="*/ 6011380 w 6768846"/>
                <a:gd name="connsiteY286" fmla="*/ 42863 h 6816852"/>
                <a:gd name="connsiteX287" fmla="*/ 6008637 w 6768846"/>
                <a:gd name="connsiteY287" fmla="*/ 46292 h 6816852"/>
                <a:gd name="connsiteX288" fmla="*/ 5745976 w 6768846"/>
                <a:gd name="connsiteY288" fmla="*/ 46977 h 6816852"/>
                <a:gd name="connsiteX289" fmla="*/ 5789867 w 6768846"/>
                <a:gd name="connsiteY289" fmla="*/ 40805 h 6816852"/>
                <a:gd name="connsiteX290" fmla="*/ 5691797 w 6768846"/>
                <a:gd name="connsiteY290" fmla="*/ 41491 h 6816852"/>
                <a:gd name="connsiteX291" fmla="*/ 5723344 w 6768846"/>
                <a:gd name="connsiteY291" fmla="*/ 33261 h 6816852"/>
                <a:gd name="connsiteX292" fmla="*/ 5518976 w 6768846"/>
                <a:gd name="connsiteY292" fmla="*/ 29147 h 6816852"/>
                <a:gd name="connsiteX293" fmla="*/ 5467541 w 6768846"/>
                <a:gd name="connsiteY293" fmla="*/ 40119 h 6816852"/>
                <a:gd name="connsiteX294" fmla="*/ 5224768 w 6768846"/>
                <a:gd name="connsiteY294" fmla="*/ 38062 h 6816852"/>
                <a:gd name="connsiteX295" fmla="*/ 5283061 w 6768846"/>
                <a:gd name="connsiteY295" fmla="*/ 33261 h 6816852"/>
                <a:gd name="connsiteX296" fmla="*/ 5157559 w 6768846"/>
                <a:gd name="connsiteY296" fmla="*/ 40805 h 6816852"/>
                <a:gd name="connsiteX297" fmla="*/ 5169904 w 6768846"/>
                <a:gd name="connsiteY297" fmla="*/ 34633 h 6816852"/>
                <a:gd name="connsiteX298" fmla="*/ 4959363 w 6768846"/>
                <a:gd name="connsiteY298" fmla="*/ 49035 h 6816852"/>
                <a:gd name="connsiteX299" fmla="*/ 4775569 w 6768846"/>
                <a:gd name="connsiteY299" fmla="*/ 40119 h 6816852"/>
                <a:gd name="connsiteX300" fmla="*/ 4744022 w 6768846"/>
                <a:gd name="connsiteY300" fmla="*/ 48349 h 6816852"/>
                <a:gd name="connsiteX301" fmla="*/ 4662412 w 6768846"/>
                <a:gd name="connsiteY301" fmla="*/ 41491 h 6816852"/>
                <a:gd name="connsiteX302" fmla="*/ 4672699 w 6768846"/>
                <a:gd name="connsiteY302" fmla="*/ 40119 h 6816852"/>
                <a:gd name="connsiteX303" fmla="*/ 4606862 w 6768846"/>
                <a:gd name="connsiteY303" fmla="*/ 40805 h 6816852"/>
                <a:gd name="connsiteX304" fmla="*/ 4648696 w 6768846"/>
                <a:gd name="connsiteY304" fmla="*/ 31204 h 6816852"/>
                <a:gd name="connsiteX305" fmla="*/ 4547197 w 6768846"/>
                <a:gd name="connsiteY305" fmla="*/ 50406 h 6816852"/>
                <a:gd name="connsiteX306" fmla="*/ 4392206 w 6768846"/>
                <a:gd name="connsiteY306" fmla="*/ 40805 h 6816852"/>
                <a:gd name="connsiteX307" fmla="*/ 4412095 w 6768846"/>
                <a:gd name="connsiteY307" fmla="*/ 38748 h 6816852"/>
                <a:gd name="connsiteX308" fmla="*/ 4041762 w 6768846"/>
                <a:gd name="connsiteY308" fmla="*/ 28461 h 6816852"/>
                <a:gd name="connsiteX309" fmla="*/ 4052735 w 6768846"/>
                <a:gd name="connsiteY309" fmla="*/ 25032 h 6816852"/>
                <a:gd name="connsiteX310" fmla="*/ 3958781 w 6768846"/>
                <a:gd name="connsiteY310" fmla="*/ 24346 h 6816852"/>
                <a:gd name="connsiteX311" fmla="*/ 3981412 w 6768846"/>
                <a:gd name="connsiteY311" fmla="*/ 16802 h 6816852"/>
                <a:gd name="connsiteX312" fmla="*/ 3825735 w 6768846"/>
                <a:gd name="connsiteY312" fmla="*/ 28461 h 6816852"/>
                <a:gd name="connsiteX313" fmla="*/ 3827793 w 6768846"/>
                <a:gd name="connsiteY313" fmla="*/ 23660 h 6816852"/>
                <a:gd name="connsiteX314" fmla="*/ 3433458 w 6768846"/>
                <a:gd name="connsiteY314" fmla="*/ 25718 h 6816852"/>
                <a:gd name="connsiteX315" fmla="*/ 3453346 w 6768846"/>
                <a:gd name="connsiteY315" fmla="*/ 23660 h 6816852"/>
                <a:gd name="connsiteX316" fmla="*/ 3209201 w 6768846"/>
                <a:gd name="connsiteY316" fmla="*/ 24346 h 6816852"/>
                <a:gd name="connsiteX317" fmla="*/ 3220174 w 6768846"/>
                <a:gd name="connsiteY317" fmla="*/ 22289 h 6816852"/>
                <a:gd name="connsiteX318" fmla="*/ 3125534 w 6768846"/>
                <a:gd name="connsiteY318" fmla="*/ 22289 h 6816852"/>
                <a:gd name="connsiteX319" fmla="*/ 3146108 w 6768846"/>
                <a:gd name="connsiteY319" fmla="*/ 17488 h 6816852"/>
                <a:gd name="connsiteX320" fmla="*/ 2989059 w 6768846"/>
                <a:gd name="connsiteY320" fmla="*/ 12687 h 6816852"/>
                <a:gd name="connsiteX321" fmla="*/ 2869730 w 6768846"/>
                <a:gd name="connsiteY321" fmla="*/ 29147 h 6816852"/>
                <a:gd name="connsiteX322" fmla="*/ 2780576 w 6768846"/>
                <a:gd name="connsiteY322" fmla="*/ 18860 h 6816852"/>
                <a:gd name="connsiteX323" fmla="*/ 2591981 w 6768846"/>
                <a:gd name="connsiteY323" fmla="*/ 22289 h 6816852"/>
                <a:gd name="connsiteX324" fmla="*/ 2594039 w 6768846"/>
                <a:gd name="connsiteY324" fmla="*/ 17488 h 6816852"/>
                <a:gd name="connsiteX325" fmla="*/ 2451392 w 6768846"/>
                <a:gd name="connsiteY325" fmla="*/ 22974 h 6816852"/>
                <a:gd name="connsiteX326" fmla="*/ 2471280 w 6768846"/>
                <a:gd name="connsiteY326" fmla="*/ 20917 h 6816852"/>
                <a:gd name="connsiteX327" fmla="*/ 2253196 w 6768846"/>
                <a:gd name="connsiteY327" fmla="*/ 27775 h 6816852"/>
                <a:gd name="connsiteX328" fmla="*/ 2127009 w 6768846"/>
                <a:gd name="connsiteY328" fmla="*/ 16802 h 6816852"/>
                <a:gd name="connsiteX329" fmla="*/ 1755991 w 6768846"/>
                <a:gd name="connsiteY329" fmla="*/ 30518 h 6816852"/>
                <a:gd name="connsiteX330" fmla="*/ 1646949 w 6768846"/>
                <a:gd name="connsiteY330" fmla="*/ 22289 h 6816852"/>
                <a:gd name="connsiteX331" fmla="*/ 1653121 w 6768846"/>
                <a:gd name="connsiteY331" fmla="*/ 31204 h 6816852"/>
                <a:gd name="connsiteX332" fmla="*/ 1042073 w 6768846"/>
                <a:gd name="connsiteY332" fmla="*/ 14059 h 6816852"/>
                <a:gd name="connsiteX333" fmla="*/ 1036587 w 6768846"/>
                <a:gd name="connsiteY333" fmla="*/ 5144 h 6816852"/>
                <a:gd name="connsiteX334" fmla="*/ 994753 w 6768846"/>
                <a:gd name="connsiteY334" fmla="*/ 14745 h 6816852"/>
                <a:gd name="connsiteX335" fmla="*/ 303467 w 6768846"/>
                <a:gd name="connsiteY335" fmla="*/ 5829 h 6816852"/>
                <a:gd name="connsiteX336" fmla="*/ 286322 w 6768846"/>
                <a:gd name="connsiteY336" fmla="*/ 7201 h 6816852"/>
                <a:gd name="connsiteX337" fmla="*/ 282207 w 6768846"/>
                <a:gd name="connsiteY337" fmla="*/ 7887 h 6816852"/>
                <a:gd name="connsiteX338" fmla="*/ 280149 w 6768846"/>
                <a:gd name="connsiteY338" fmla="*/ 7887 h 6816852"/>
                <a:gd name="connsiteX339" fmla="*/ 278778 w 6768846"/>
                <a:gd name="connsiteY339" fmla="*/ 7887 h 6816852"/>
                <a:gd name="connsiteX340" fmla="*/ 276720 w 6768846"/>
                <a:gd name="connsiteY340" fmla="*/ 7887 h 6816852"/>
                <a:gd name="connsiteX341" fmla="*/ 258890 w 6768846"/>
                <a:gd name="connsiteY341" fmla="*/ 8573 h 6816852"/>
                <a:gd name="connsiteX342" fmla="*/ 183452 w 6768846"/>
                <a:gd name="connsiteY342" fmla="*/ 12002 h 6816852"/>
                <a:gd name="connsiteX343" fmla="*/ 16116 w 6768846"/>
                <a:gd name="connsiteY343" fmla="*/ 17488 h 6816852"/>
                <a:gd name="connsiteX344" fmla="*/ 16116 w 6768846"/>
                <a:gd name="connsiteY344" fmla="*/ 147104 h 6816852"/>
                <a:gd name="connsiteX345" fmla="*/ 14745 w 6768846"/>
                <a:gd name="connsiteY345" fmla="*/ 128588 h 6816852"/>
                <a:gd name="connsiteX346" fmla="*/ 17488 w 6768846"/>
                <a:gd name="connsiteY346" fmla="*/ 241059 h 6816852"/>
                <a:gd name="connsiteX347" fmla="*/ 18174 w 6768846"/>
                <a:gd name="connsiteY347" fmla="*/ 269177 h 6816852"/>
                <a:gd name="connsiteX348" fmla="*/ 18860 w 6768846"/>
                <a:gd name="connsiteY348" fmla="*/ 289065 h 6816852"/>
                <a:gd name="connsiteX349" fmla="*/ 19545 w 6768846"/>
                <a:gd name="connsiteY349" fmla="*/ 319926 h 6816852"/>
                <a:gd name="connsiteX350" fmla="*/ 21603 w 6768846"/>
                <a:gd name="connsiteY350" fmla="*/ 445427 h 6816852"/>
                <a:gd name="connsiteX351" fmla="*/ 19545 w 6768846"/>
                <a:gd name="connsiteY351" fmla="*/ 704660 h 6816852"/>
                <a:gd name="connsiteX352" fmla="*/ 10630 w 6768846"/>
                <a:gd name="connsiteY352" fmla="*/ 691629 h 6816852"/>
                <a:gd name="connsiteX353" fmla="*/ 10630 w 6768846"/>
                <a:gd name="connsiteY353" fmla="*/ 832218 h 6816852"/>
                <a:gd name="connsiteX354" fmla="*/ 17488 w 6768846"/>
                <a:gd name="connsiteY354" fmla="*/ 788327 h 6816852"/>
                <a:gd name="connsiteX355" fmla="*/ 11316 w 6768846"/>
                <a:gd name="connsiteY355" fmla="*/ 935774 h 6816852"/>
                <a:gd name="connsiteX356" fmla="*/ 20917 w 6768846"/>
                <a:gd name="connsiteY356" fmla="*/ 1014641 h 6816852"/>
                <a:gd name="connsiteX357" fmla="*/ 17488 w 6768846"/>
                <a:gd name="connsiteY357" fmla="*/ 1029043 h 6816852"/>
                <a:gd name="connsiteX358" fmla="*/ 22289 w 6768846"/>
                <a:gd name="connsiteY358" fmla="*/ 1042759 h 6816852"/>
                <a:gd name="connsiteX359" fmla="*/ 10630 w 6768846"/>
                <a:gd name="connsiteY359" fmla="*/ 1084593 h 6816852"/>
                <a:gd name="connsiteX360" fmla="*/ 27089 w 6768846"/>
                <a:gd name="connsiteY360" fmla="*/ 1241641 h 6816852"/>
                <a:gd name="connsiteX361" fmla="*/ 18174 w 6768846"/>
                <a:gd name="connsiteY361" fmla="*/ 1265644 h 6816852"/>
                <a:gd name="connsiteX362" fmla="*/ 14745 w 6768846"/>
                <a:gd name="connsiteY362" fmla="*/ 1554366 h 6816852"/>
                <a:gd name="connsiteX363" fmla="*/ 18860 w 6768846"/>
                <a:gd name="connsiteY363" fmla="*/ 1509103 h 6816852"/>
                <a:gd name="connsiteX364" fmla="*/ 29147 w 6768846"/>
                <a:gd name="connsiteY364" fmla="*/ 1635290 h 6816852"/>
                <a:gd name="connsiteX365" fmla="*/ 10630 w 6768846"/>
                <a:gd name="connsiteY365" fmla="*/ 1655864 h 6816852"/>
                <a:gd name="connsiteX366" fmla="*/ 22974 w 6768846"/>
                <a:gd name="connsiteY366" fmla="*/ 1642148 h 6816852"/>
                <a:gd name="connsiteX367" fmla="*/ 27775 w 6768846"/>
                <a:gd name="connsiteY367" fmla="*/ 1821828 h 6816852"/>
                <a:gd name="connsiteX368" fmla="*/ 24346 w 6768846"/>
                <a:gd name="connsiteY368" fmla="*/ 1792338 h 6816852"/>
                <a:gd name="connsiteX369" fmla="*/ 13373 w 6768846"/>
                <a:gd name="connsiteY369" fmla="*/ 1956245 h 6816852"/>
                <a:gd name="connsiteX370" fmla="*/ 29147 w 6768846"/>
                <a:gd name="connsiteY370" fmla="*/ 2047456 h 6816852"/>
                <a:gd name="connsiteX371" fmla="*/ 17488 w 6768846"/>
                <a:gd name="connsiteY371" fmla="*/ 2108492 h 6816852"/>
                <a:gd name="connsiteX372" fmla="*/ 12687 w 6768846"/>
                <a:gd name="connsiteY372" fmla="*/ 2284057 h 6816852"/>
                <a:gd name="connsiteX373" fmla="*/ 22974 w 6768846"/>
                <a:gd name="connsiteY373" fmla="*/ 2532317 h 6816852"/>
                <a:gd name="connsiteX374" fmla="*/ 12687 w 6768846"/>
                <a:gd name="connsiteY374" fmla="*/ 2602954 h 6816852"/>
                <a:gd name="connsiteX375" fmla="*/ 30518 w 6768846"/>
                <a:gd name="connsiteY375" fmla="*/ 2676335 h 6816852"/>
                <a:gd name="connsiteX376" fmla="*/ 11316 w 6768846"/>
                <a:gd name="connsiteY376" fmla="*/ 2733942 h 6816852"/>
                <a:gd name="connsiteX377" fmla="*/ 29832 w 6768846"/>
                <a:gd name="connsiteY377" fmla="*/ 2770289 h 6816852"/>
                <a:gd name="connsiteX378" fmla="*/ 7201 w 6768846"/>
                <a:gd name="connsiteY378" fmla="*/ 3828478 h 6816852"/>
                <a:gd name="connsiteX379" fmla="*/ 16802 w 6768846"/>
                <a:gd name="connsiteY379" fmla="*/ 4347629 h 6816852"/>
                <a:gd name="connsiteX380" fmla="*/ 14745 w 6768846"/>
                <a:gd name="connsiteY380" fmla="*/ 4327741 h 6816852"/>
                <a:gd name="connsiteX381" fmla="*/ 9944 w 6768846"/>
                <a:gd name="connsiteY381" fmla="*/ 4503306 h 6816852"/>
                <a:gd name="connsiteX382" fmla="*/ 18174 w 6768846"/>
                <a:gd name="connsiteY382" fmla="*/ 4375747 h 6816852"/>
                <a:gd name="connsiteX383" fmla="*/ 23660 w 6768846"/>
                <a:gd name="connsiteY383" fmla="*/ 4481360 h 6816852"/>
                <a:gd name="connsiteX384" fmla="*/ 16116 w 6768846"/>
                <a:gd name="connsiteY384" fmla="*/ 5169904 h 6816852"/>
                <a:gd name="connsiteX385" fmla="*/ 12687 w 6768846"/>
                <a:gd name="connsiteY385" fmla="*/ 5419535 h 6816852"/>
                <a:gd name="connsiteX386" fmla="*/ 5829 w 6768846"/>
                <a:gd name="connsiteY386" fmla="*/ 5390731 h 6816852"/>
                <a:gd name="connsiteX387" fmla="*/ 29147 w 6768846"/>
                <a:gd name="connsiteY387" fmla="*/ 5794667 h 6816852"/>
                <a:gd name="connsiteX388" fmla="*/ 18860 w 6768846"/>
                <a:gd name="connsiteY388" fmla="*/ 5883821 h 6816852"/>
                <a:gd name="connsiteX389" fmla="*/ 27089 w 6768846"/>
                <a:gd name="connsiteY389" fmla="*/ 5896852 h 6816852"/>
                <a:gd name="connsiteX390" fmla="*/ 14059 w 6768846"/>
                <a:gd name="connsiteY390" fmla="*/ 6003151 h 6816852"/>
                <a:gd name="connsiteX391" fmla="*/ 25032 w 6768846"/>
                <a:gd name="connsiteY391" fmla="*/ 6073102 h 6816852"/>
                <a:gd name="connsiteX392" fmla="*/ 16116 w 6768846"/>
                <a:gd name="connsiteY392" fmla="*/ 6079274 h 6816852"/>
                <a:gd name="connsiteX393" fmla="*/ 5144 w 6768846"/>
                <a:gd name="connsiteY393" fmla="*/ 6420803 h 6816852"/>
                <a:gd name="connsiteX394" fmla="*/ 7887 w 6768846"/>
                <a:gd name="connsiteY394" fmla="*/ 6477038 h 6816852"/>
                <a:gd name="connsiteX395" fmla="*/ 9258 w 6768846"/>
                <a:gd name="connsiteY395" fmla="*/ 6506528 h 6816852"/>
                <a:gd name="connsiteX396" fmla="*/ 9944 w 6768846"/>
                <a:gd name="connsiteY396" fmla="*/ 6521615 h 6816852"/>
                <a:gd name="connsiteX397" fmla="*/ 9944 w 6768846"/>
                <a:gd name="connsiteY397" fmla="*/ 6532588 h 6816852"/>
                <a:gd name="connsiteX398" fmla="*/ 9944 w 6768846"/>
                <a:gd name="connsiteY398" fmla="*/ 6546990 h 6816852"/>
                <a:gd name="connsiteX399" fmla="*/ 12687 w 6768846"/>
                <a:gd name="connsiteY399" fmla="*/ 6794564 h 6816852"/>
                <a:gd name="connsiteX400" fmla="*/ 293180 w 6768846"/>
                <a:gd name="connsiteY400" fmla="*/ 6793192 h 6816852"/>
                <a:gd name="connsiteX401" fmla="*/ 455028 w 6768846"/>
                <a:gd name="connsiteY401" fmla="*/ 6793192 h 6816852"/>
                <a:gd name="connsiteX402" fmla="*/ 771868 w 6768846"/>
                <a:gd name="connsiteY402" fmla="*/ 6795935 h 6816852"/>
                <a:gd name="connsiteX403" fmla="*/ 963206 w 6768846"/>
                <a:gd name="connsiteY403" fmla="*/ 6787706 h 6816852"/>
                <a:gd name="connsiteX404" fmla="*/ 1033843 w 6768846"/>
                <a:gd name="connsiteY404" fmla="*/ 6797993 h 6816852"/>
                <a:gd name="connsiteX405" fmla="*/ 1234783 w 6768846"/>
                <a:gd name="connsiteY405" fmla="*/ 6788392 h 6816852"/>
                <a:gd name="connsiteX406" fmla="*/ 1227239 w 6768846"/>
                <a:gd name="connsiteY406" fmla="*/ 6791135 h 6816852"/>
                <a:gd name="connsiteX407" fmla="*/ 1424064 w 6768846"/>
                <a:gd name="connsiteY407" fmla="*/ 6784963 h 6816852"/>
                <a:gd name="connsiteX408" fmla="*/ 1548194 w 6768846"/>
                <a:gd name="connsiteY408" fmla="*/ 6800736 h 6816852"/>
                <a:gd name="connsiteX409" fmla="*/ 1706613 w 6768846"/>
                <a:gd name="connsiteY409" fmla="*/ 6803479 h 6816852"/>
                <a:gd name="connsiteX410" fmla="*/ 6476353 w 6768846"/>
                <a:gd name="connsiteY410" fmla="*/ 6751358 h 6816852"/>
                <a:gd name="connsiteX411" fmla="*/ 6561392 w 6768846"/>
                <a:gd name="connsiteY411" fmla="*/ 6727355 h 6816852"/>
                <a:gd name="connsiteX412" fmla="*/ 6672491 w 6768846"/>
                <a:gd name="connsiteY412" fmla="*/ 6730784 h 6816852"/>
                <a:gd name="connsiteX413" fmla="*/ 6611455 w 6768846"/>
                <a:gd name="connsiteY413" fmla="*/ 6697866 h 6816852"/>
                <a:gd name="connsiteX414" fmla="*/ 6669062 w 6768846"/>
                <a:gd name="connsiteY414" fmla="*/ 6695809 h 6816852"/>
                <a:gd name="connsiteX415" fmla="*/ 6605283 w 6768846"/>
                <a:gd name="connsiteY415" fmla="*/ 6691694 h 6816852"/>
                <a:gd name="connsiteX416" fmla="*/ 6586081 w 6768846"/>
                <a:gd name="connsiteY416" fmla="*/ 6708153 h 6816852"/>
                <a:gd name="connsiteX417" fmla="*/ 6497612 w 6768846"/>
                <a:gd name="connsiteY417" fmla="*/ 6697180 h 6816852"/>
                <a:gd name="connsiteX418" fmla="*/ 6322048 w 6768846"/>
                <a:gd name="connsiteY418" fmla="*/ 6715697 h 6816852"/>
                <a:gd name="connsiteX419" fmla="*/ 6350851 w 6768846"/>
                <a:gd name="connsiteY419" fmla="*/ 6715011 h 6816852"/>
                <a:gd name="connsiteX420" fmla="*/ 6280900 w 6768846"/>
                <a:gd name="connsiteY420" fmla="*/ 6701981 h 6816852"/>
                <a:gd name="connsiteX421" fmla="*/ 6299416 w 6768846"/>
                <a:gd name="connsiteY421" fmla="*/ 6701981 h 6816852"/>
                <a:gd name="connsiteX422" fmla="*/ 6228093 w 6768846"/>
                <a:gd name="connsiteY422" fmla="*/ 6693751 h 6816852"/>
                <a:gd name="connsiteX423" fmla="*/ 6324791 w 6768846"/>
                <a:gd name="connsiteY423" fmla="*/ 6686893 h 6816852"/>
                <a:gd name="connsiteX424" fmla="*/ 6275413 w 6768846"/>
                <a:gd name="connsiteY424" fmla="*/ 6693065 h 6816852"/>
                <a:gd name="connsiteX425" fmla="*/ 6243866 w 6768846"/>
                <a:gd name="connsiteY425" fmla="*/ 6680721 h 6816852"/>
                <a:gd name="connsiteX426" fmla="*/ 6159513 w 6768846"/>
                <a:gd name="connsiteY426" fmla="*/ 6681407 h 6816852"/>
                <a:gd name="connsiteX427" fmla="*/ 6181459 w 6768846"/>
                <a:gd name="connsiteY427" fmla="*/ 6673863 h 6816852"/>
                <a:gd name="connsiteX428" fmla="*/ 6075160 w 6768846"/>
                <a:gd name="connsiteY428" fmla="*/ 6681407 h 6816852"/>
                <a:gd name="connsiteX429" fmla="*/ 5910568 w 6768846"/>
                <a:gd name="connsiteY429" fmla="*/ 6672491 h 6816852"/>
                <a:gd name="connsiteX430" fmla="*/ 5916054 w 6768846"/>
                <a:gd name="connsiteY430" fmla="*/ 6660147 h 6816852"/>
                <a:gd name="connsiteX431" fmla="*/ 5728145 w 6768846"/>
                <a:gd name="connsiteY431" fmla="*/ 6661519 h 6816852"/>
                <a:gd name="connsiteX432" fmla="*/ 5748719 w 6768846"/>
                <a:gd name="connsiteY432" fmla="*/ 6656718 h 6816852"/>
                <a:gd name="connsiteX433" fmla="*/ 5671909 w 6768846"/>
                <a:gd name="connsiteY433" fmla="*/ 6660833 h 6816852"/>
                <a:gd name="connsiteX434" fmla="*/ 5536807 w 6768846"/>
                <a:gd name="connsiteY434" fmla="*/ 6648488 h 6816852"/>
                <a:gd name="connsiteX435" fmla="*/ 5364671 w 6768846"/>
                <a:gd name="connsiteY435" fmla="*/ 6657404 h 6816852"/>
                <a:gd name="connsiteX436" fmla="*/ 5406505 w 6768846"/>
                <a:gd name="connsiteY436" fmla="*/ 6647803 h 6816852"/>
                <a:gd name="connsiteX437" fmla="*/ 5283061 w 6768846"/>
                <a:gd name="connsiteY437" fmla="*/ 6650546 h 6816852"/>
                <a:gd name="connsiteX438" fmla="*/ 5353012 w 6768846"/>
                <a:gd name="connsiteY438" fmla="*/ 6639573 h 6816852"/>
                <a:gd name="connsiteX439" fmla="*/ 4536224 w 6768846"/>
                <a:gd name="connsiteY439" fmla="*/ 6599797 h 6816852"/>
                <a:gd name="connsiteX440" fmla="*/ 4597946 w 6768846"/>
                <a:gd name="connsiteY440" fmla="*/ 6588138 h 6816852"/>
                <a:gd name="connsiteX441" fmla="*/ 4100055 w 6768846"/>
                <a:gd name="connsiteY441" fmla="*/ 6569621 h 6816852"/>
                <a:gd name="connsiteX442" fmla="*/ 4096626 w 6768846"/>
                <a:gd name="connsiteY442" fmla="*/ 6577165 h 6816852"/>
                <a:gd name="connsiteX443" fmla="*/ 3224289 w 6768846"/>
                <a:gd name="connsiteY443" fmla="*/ 6557963 h 6816852"/>
                <a:gd name="connsiteX444" fmla="*/ 3259265 w 6768846"/>
                <a:gd name="connsiteY444" fmla="*/ 6563449 h 6816852"/>
                <a:gd name="connsiteX445" fmla="*/ 3104274 w 6768846"/>
                <a:gd name="connsiteY445" fmla="*/ 6574422 h 6816852"/>
                <a:gd name="connsiteX446" fmla="*/ 3053525 w 6768846"/>
                <a:gd name="connsiteY446" fmla="*/ 6561392 h 6816852"/>
                <a:gd name="connsiteX447" fmla="*/ 3096730 w 6768846"/>
                <a:gd name="connsiteY447" fmla="*/ 6570307 h 6816852"/>
                <a:gd name="connsiteX448" fmla="*/ 1889036 w 6768846"/>
                <a:gd name="connsiteY448" fmla="*/ 6546304 h 6816852"/>
                <a:gd name="connsiteX449" fmla="*/ 1019442 w 6768846"/>
                <a:gd name="connsiteY449" fmla="*/ 6544933 h 6816852"/>
                <a:gd name="connsiteX450" fmla="*/ 582587 w 6768846"/>
                <a:gd name="connsiteY450" fmla="*/ 6542189 h 6816852"/>
                <a:gd name="connsiteX451" fmla="*/ 367932 w 6768846"/>
                <a:gd name="connsiteY451" fmla="*/ 6541504 h 6816852"/>
                <a:gd name="connsiteX452" fmla="*/ 277406 w 6768846"/>
                <a:gd name="connsiteY452" fmla="*/ 6541504 h 6816852"/>
                <a:gd name="connsiteX453" fmla="*/ 265748 w 6768846"/>
                <a:gd name="connsiteY453" fmla="*/ 6542189 h 6816852"/>
                <a:gd name="connsiteX454" fmla="*/ 267119 w 6768846"/>
                <a:gd name="connsiteY454" fmla="*/ 6550419 h 6816852"/>
                <a:gd name="connsiteX455" fmla="*/ 260261 w 6768846"/>
                <a:gd name="connsiteY455" fmla="*/ 6555220 h 6816852"/>
                <a:gd name="connsiteX456" fmla="*/ 251346 w 6768846"/>
                <a:gd name="connsiteY456" fmla="*/ 6555905 h 6816852"/>
                <a:gd name="connsiteX457" fmla="*/ 251346 w 6768846"/>
                <a:gd name="connsiteY457" fmla="*/ 6554534 h 6816852"/>
                <a:gd name="connsiteX458" fmla="*/ 263004 w 6768846"/>
                <a:gd name="connsiteY458" fmla="*/ 6528473 h 6816852"/>
                <a:gd name="connsiteX459" fmla="*/ 263004 w 6768846"/>
                <a:gd name="connsiteY459" fmla="*/ 6527102 h 6816852"/>
                <a:gd name="connsiteX460" fmla="*/ 263004 w 6768846"/>
                <a:gd name="connsiteY460" fmla="*/ 6526416 h 6816852"/>
                <a:gd name="connsiteX461" fmla="*/ 263004 w 6768846"/>
                <a:gd name="connsiteY461" fmla="*/ 6519558 h 6816852"/>
                <a:gd name="connsiteX462" fmla="*/ 263004 w 6768846"/>
                <a:gd name="connsiteY462" fmla="*/ 6491440 h 6816852"/>
                <a:gd name="connsiteX463" fmla="*/ 261633 w 6768846"/>
                <a:gd name="connsiteY463" fmla="*/ 6435205 h 6816852"/>
                <a:gd name="connsiteX464" fmla="*/ 265748 w 6768846"/>
                <a:gd name="connsiteY464" fmla="*/ 6196546 h 6816852"/>
                <a:gd name="connsiteX465" fmla="*/ 258890 w 6768846"/>
                <a:gd name="connsiteY465" fmla="*/ 5284432 h 6816852"/>
                <a:gd name="connsiteX466" fmla="*/ 267805 w 6768846"/>
                <a:gd name="connsiteY466" fmla="*/ 5278946 h 6816852"/>
                <a:gd name="connsiteX467" fmla="*/ 265062 w 6768846"/>
                <a:gd name="connsiteY467" fmla="*/ 5174704 h 6816852"/>
                <a:gd name="connsiteX468" fmla="*/ 267805 w 6768846"/>
                <a:gd name="connsiteY468" fmla="*/ 5176076 h 6816852"/>
                <a:gd name="connsiteX469" fmla="*/ 266433 w 6768846"/>
                <a:gd name="connsiteY469" fmla="*/ 4866094 h 6816852"/>
                <a:gd name="connsiteX470" fmla="*/ 256832 w 6768846"/>
                <a:gd name="connsiteY470" fmla="*/ 4861979 h 6816852"/>
                <a:gd name="connsiteX471" fmla="*/ 258890 w 6768846"/>
                <a:gd name="connsiteY471" fmla="*/ 4759795 h 6816852"/>
                <a:gd name="connsiteX472" fmla="*/ 263690 w 6768846"/>
                <a:gd name="connsiteY472" fmla="*/ 4761853 h 6816852"/>
                <a:gd name="connsiteX473" fmla="*/ 254089 w 6768846"/>
                <a:gd name="connsiteY473" fmla="*/ 4682986 h 6816852"/>
                <a:gd name="connsiteX474" fmla="*/ 263004 w 6768846"/>
                <a:gd name="connsiteY474" fmla="*/ 4443641 h 6816852"/>
                <a:gd name="connsiteX475" fmla="*/ 256146 w 6768846"/>
                <a:gd name="connsiteY475" fmla="*/ 4065766 h 6816852"/>
                <a:gd name="connsiteX476" fmla="*/ 269177 w 6768846"/>
                <a:gd name="connsiteY476" fmla="*/ 3781159 h 6816852"/>
                <a:gd name="connsiteX477" fmla="*/ 267119 w 6768846"/>
                <a:gd name="connsiteY477" fmla="*/ 3049410 h 6816852"/>
                <a:gd name="connsiteX478" fmla="*/ 256146 w 6768846"/>
                <a:gd name="connsiteY478" fmla="*/ 3054211 h 6816852"/>
                <a:gd name="connsiteX479" fmla="*/ 255461 w 6768846"/>
                <a:gd name="connsiteY479" fmla="*/ 2988374 h 6816852"/>
                <a:gd name="connsiteX480" fmla="*/ 260261 w 6768846"/>
                <a:gd name="connsiteY480" fmla="*/ 2990431 h 6816852"/>
                <a:gd name="connsiteX481" fmla="*/ 264376 w 6768846"/>
                <a:gd name="connsiteY481" fmla="*/ 2786063 h 6816852"/>
                <a:gd name="connsiteX482" fmla="*/ 262319 w 6768846"/>
                <a:gd name="connsiteY482" fmla="*/ 2869730 h 6816852"/>
                <a:gd name="connsiteX483" fmla="*/ 251346 w 6768846"/>
                <a:gd name="connsiteY483" fmla="*/ 2799093 h 6816852"/>
                <a:gd name="connsiteX484" fmla="*/ 254089 w 6768846"/>
                <a:gd name="connsiteY484" fmla="*/ 2800465 h 6816852"/>
                <a:gd name="connsiteX485" fmla="*/ 247917 w 6768846"/>
                <a:gd name="connsiteY485" fmla="*/ 2751087 h 6816852"/>
                <a:gd name="connsiteX486" fmla="*/ 269177 w 6768846"/>
                <a:gd name="connsiteY486" fmla="*/ 2694851 h 6816852"/>
                <a:gd name="connsiteX487" fmla="*/ 256146 w 6768846"/>
                <a:gd name="connsiteY487" fmla="*/ 2108492 h 6816852"/>
                <a:gd name="connsiteX488" fmla="*/ 270548 w 6768846"/>
                <a:gd name="connsiteY488" fmla="*/ 1993278 h 6816852"/>
                <a:gd name="connsiteX489" fmla="*/ 244488 w 6768846"/>
                <a:gd name="connsiteY489" fmla="*/ 1954187 h 6816852"/>
                <a:gd name="connsiteX490" fmla="*/ 246545 w 6768846"/>
                <a:gd name="connsiteY490" fmla="*/ 1870520 h 6816852"/>
                <a:gd name="connsiteX491" fmla="*/ 258204 w 6768846"/>
                <a:gd name="connsiteY491" fmla="*/ 1870520 h 6816852"/>
                <a:gd name="connsiteX492" fmla="*/ 256832 w 6768846"/>
                <a:gd name="connsiteY492" fmla="*/ 1781366 h 6816852"/>
                <a:gd name="connsiteX493" fmla="*/ 261633 w 6768846"/>
                <a:gd name="connsiteY493" fmla="*/ 1802625 h 6816852"/>
                <a:gd name="connsiteX494" fmla="*/ 263004 w 6768846"/>
                <a:gd name="connsiteY494" fmla="*/ 1315707 h 6816852"/>
                <a:gd name="connsiteX495" fmla="*/ 254775 w 6768846"/>
                <a:gd name="connsiteY495" fmla="*/ 1368514 h 6816852"/>
                <a:gd name="connsiteX496" fmla="*/ 256832 w 6768846"/>
                <a:gd name="connsiteY496" fmla="*/ 1069505 h 6816852"/>
                <a:gd name="connsiteX497" fmla="*/ 265062 w 6768846"/>
                <a:gd name="connsiteY497" fmla="*/ 1101052 h 6816852"/>
                <a:gd name="connsiteX498" fmla="*/ 258890 w 6768846"/>
                <a:gd name="connsiteY498" fmla="*/ 948119 h 6816852"/>
                <a:gd name="connsiteX499" fmla="*/ 271920 w 6768846"/>
                <a:gd name="connsiteY499" fmla="*/ 1056475 h 6816852"/>
                <a:gd name="connsiteX500" fmla="*/ 260947 w 6768846"/>
                <a:gd name="connsiteY500" fmla="*/ 902170 h 6816852"/>
                <a:gd name="connsiteX501" fmla="*/ 269177 w 6768846"/>
                <a:gd name="connsiteY501" fmla="*/ 774611 h 6816852"/>
                <a:gd name="connsiteX502" fmla="*/ 257518 w 6768846"/>
                <a:gd name="connsiteY502" fmla="*/ 797928 h 6816852"/>
                <a:gd name="connsiteX503" fmla="*/ 263690 w 6768846"/>
                <a:gd name="connsiteY503" fmla="*/ 454343 h 6816852"/>
                <a:gd name="connsiteX504" fmla="*/ 271234 w 6768846"/>
                <a:gd name="connsiteY504" fmla="*/ 457086 h 6816852"/>
                <a:gd name="connsiteX505" fmla="*/ 270548 w 6768846"/>
                <a:gd name="connsiteY505" fmla="*/ 367932 h 6816852"/>
                <a:gd name="connsiteX506" fmla="*/ 276035 w 6768846"/>
                <a:gd name="connsiteY506" fmla="*/ 324726 h 6816852"/>
                <a:gd name="connsiteX507" fmla="*/ 277406 w 6768846"/>
                <a:gd name="connsiteY507" fmla="*/ 293865 h 6816852"/>
                <a:gd name="connsiteX508" fmla="*/ 277406 w 6768846"/>
                <a:gd name="connsiteY508" fmla="*/ 284950 h 6816852"/>
                <a:gd name="connsiteX509" fmla="*/ 278778 w 6768846"/>
                <a:gd name="connsiteY509" fmla="*/ 279464 h 6816852"/>
                <a:gd name="connsiteX510" fmla="*/ 278778 w 6768846"/>
                <a:gd name="connsiteY510" fmla="*/ 279464 h 6816852"/>
                <a:gd name="connsiteX511" fmla="*/ 278778 w 6768846"/>
                <a:gd name="connsiteY511" fmla="*/ 279464 h 68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</a:cxnLst>
              <a:rect l="l" t="t" r="r" b="b"/>
              <a:pathLst>
                <a:path w="6768846" h="6816852">
                  <a:moveTo>
                    <a:pt x="278778" y="279464"/>
                  </a:moveTo>
                  <a:cubicBezTo>
                    <a:pt x="278092" y="279464"/>
                    <a:pt x="278092" y="278778"/>
                    <a:pt x="277406" y="278092"/>
                  </a:cubicBezTo>
                  <a:cubicBezTo>
                    <a:pt x="277406" y="277406"/>
                    <a:pt x="277406" y="276720"/>
                    <a:pt x="278092" y="276035"/>
                  </a:cubicBezTo>
                  <a:lnTo>
                    <a:pt x="278778" y="276035"/>
                  </a:lnTo>
                  <a:lnTo>
                    <a:pt x="278778" y="276035"/>
                  </a:lnTo>
                  <a:lnTo>
                    <a:pt x="278778" y="276035"/>
                  </a:lnTo>
                  <a:lnTo>
                    <a:pt x="278778" y="276035"/>
                  </a:lnTo>
                  <a:cubicBezTo>
                    <a:pt x="278778" y="276035"/>
                    <a:pt x="278778" y="276035"/>
                    <a:pt x="279464" y="276035"/>
                  </a:cubicBezTo>
                  <a:lnTo>
                    <a:pt x="283578" y="276035"/>
                  </a:lnTo>
                  <a:cubicBezTo>
                    <a:pt x="293865" y="276035"/>
                    <a:pt x="303467" y="275349"/>
                    <a:pt x="313754" y="275349"/>
                  </a:cubicBezTo>
                  <a:cubicBezTo>
                    <a:pt x="334328" y="274663"/>
                    <a:pt x="354216" y="274663"/>
                    <a:pt x="374790" y="273977"/>
                  </a:cubicBezTo>
                  <a:cubicBezTo>
                    <a:pt x="457086" y="272606"/>
                    <a:pt x="540753" y="271234"/>
                    <a:pt x="624421" y="269177"/>
                  </a:cubicBezTo>
                  <a:cubicBezTo>
                    <a:pt x="791070" y="266433"/>
                    <a:pt x="956348" y="265062"/>
                    <a:pt x="1101052" y="266433"/>
                  </a:cubicBezTo>
                  <a:cubicBezTo>
                    <a:pt x="1172375" y="253403"/>
                    <a:pt x="1275931" y="252717"/>
                    <a:pt x="1379487" y="249974"/>
                  </a:cubicBezTo>
                  <a:lnTo>
                    <a:pt x="1390460" y="267805"/>
                  </a:lnTo>
                  <a:lnTo>
                    <a:pt x="1477556" y="262319"/>
                  </a:lnTo>
                  <a:cubicBezTo>
                    <a:pt x="1512532" y="267805"/>
                    <a:pt x="1411034" y="265748"/>
                    <a:pt x="1473441" y="271920"/>
                  </a:cubicBezTo>
                  <a:lnTo>
                    <a:pt x="1506360" y="260947"/>
                  </a:lnTo>
                  <a:cubicBezTo>
                    <a:pt x="1513218" y="267119"/>
                    <a:pt x="1729245" y="265062"/>
                    <a:pt x="1583855" y="277406"/>
                  </a:cubicBezTo>
                  <a:lnTo>
                    <a:pt x="1921269" y="277406"/>
                  </a:lnTo>
                  <a:cubicBezTo>
                    <a:pt x="1996021" y="278092"/>
                    <a:pt x="1965160" y="263004"/>
                    <a:pt x="2047456" y="267119"/>
                  </a:cubicBezTo>
                  <a:cubicBezTo>
                    <a:pt x="2063915" y="271920"/>
                    <a:pt x="2017967" y="270548"/>
                    <a:pt x="2024825" y="276720"/>
                  </a:cubicBezTo>
                  <a:cubicBezTo>
                    <a:pt x="2272398" y="289751"/>
                    <a:pt x="2310803" y="243116"/>
                    <a:pt x="2541918" y="250660"/>
                  </a:cubicBezTo>
                  <a:lnTo>
                    <a:pt x="2522030" y="252717"/>
                  </a:lnTo>
                  <a:cubicBezTo>
                    <a:pt x="2561120" y="247917"/>
                    <a:pt x="2635872" y="248602"/>
                    <a:pt x="2637244" y="245859"/>
                  </a:cubicBezTo>
                  <a:cubicBezTo>
                    <a:pt x="2607755" y="228028"/>
                    <a:pt x="2596096" y="255460"/>
                    <a:pt x="2525459" y="245173"/>
                  </a:cubicBezTo>
                  <a:cubicBezTo>
                    <a:pt x="2531631" y="230086"/>
                    <a:pt x="2613241" y="236944"/>
                    <a:pt x="2608440" y="225971"/>
                  </a:cubicBezTo>
                  <a:cubicBezTo>
                    <a:pt x="2662619" y="231457"/>
                    <a:pt x="2694165" y="223228"/>
                    <a:pt x="2741486" y="221856"/>
                  </a:cubicBezTo>
                  <a:cubicBezTo>
                    <a:pt x="2821724" y="231457"/>
                    <a:pt x="2936939" y="224599"/>
                    <a:pt x="2997289" y="236258"/>
                  </a:cubicBezTo>
                  <a:cubicBezTo>
                    <a:pt x="3036380" y="231457"/>
                    <a:pt x="3080271" y="217056"/>
                    <a:pt x="3165310" y="216370"/>
                  </a:cubicBezTo>
                  <a:cubicBezTo>
                    <a:pt x="3225660" y="228028"/>
                    <a:pt x="3150908" y="227343"/>
                    <a:pt x="3233204" y="232143"/>
                  </a:cubicBezTo>
                  <a:lnTo>
                    <a:pt x="3246234" y="223228"/>
                  </a:lnTo>
                  <a:cubicBezTo>
                    <a:pt x="3314129" y="224599"/>
                    <a:pt x="3303156" y="226657"/>
                    <a:pt x="3301098" y="230772"/>
                  </a:cubicBezTo>
                  <a:cubicBezTo>
                    <a:pt x="3373107" y="231457"/>
                    <a:pt x="3361449" y="219113"/>
                    <a:pt x="3451974" y="224599"/>
                  </a:cubicBezTo>
                  <a:lnTo>
                    <a:pt x="3401225" y="232829"/>
                  </a:lnTo>
                  <a:cubicBezTo>
                    <a:pt x="3468434" y="229400"/>
                    <a:pt x="3495866" y="230772"/>
                    <a:pt x="3589134" y="231457"/>
                  </a:cubicBezTo>
                  <a:cubicBezTo>
                    <a:pt x="3587077" y="236258"/>
                    <a:pt x="3549358" y="236258"/>
                    <a:pt x="3521926" y="234886"/>
                  </a:cubicBezTo>
                  <a:cubicBezTo>
                    <a:pt x="3572675" y="247917"/>
                    <a:pt x="3609023" y="229400"/>
                    <a:pt x="3636455" y="230772"/>
                  </a:cubicBezTo>
                  <a:cubicBezTo>
                    <a:pt x="3628911" y="227343"/>
                    <a:pt x="3563760" y="225285"/>
                    <a:pt x="3595307" y="217056"/>
                  </a:cubicBezTo>
                  <a:cubicBezTo>
                    <a:pt x="3641941" y="218427"/>
                    <a:pt x="3694062" y="205397"/>
                    <a:pt x="3726980" y="215684"/>
                  </a:cubicBezTo>
                  <a:lnTo>
                    <a:pt x="3676231" y="223914"/>
                  </a:lnTo>
                  <a:cubicBezTo>
                    <a:pt x="3772929" y="217056"/>
                    <a:pt x="3727666" y="212941"/>
                    <a:pt x="3838766" y="216370"/>
                  </a:cubicBezTo>
                  <a:cubicBezTo>
                    <a:pt x="3832593" y="217056"/>
                    <a:pt x="3836022" y="219113"/>
                    <a:pt x="3833279" y="221170"/>
                  </a:cubicBezTo>
                  <a:cubicBezTo>
                    <a:pt x="3903231" y="210198"/>
                    <a:pt x="3995128" y="220485"/>
                    <a:pt x="4099370" y="221170"/>
                  </a:cubicBezTo>
                  <a:lnTo>
                    <a:pt x="4079481" y="223228"/>
                  </a:lnTo>
                  <a:cubicBezTo>
                    <a:pt x="4121315" y="220485"/>
                    <a:pt x="4144632" y="212941"/>
                    <a:pt x="4167264" y="212941"/>
                  </a:cubicBezTo>
                  <a:cubicBezTo>
                    <a:pt x="4108285" y="208140"/>
                    <a:pt x="4124058" y="205397"/>
                    <a:pt x="4118572" y="197167"/>
                  </a:cubicBezTo>
                  <a:cubicBezTo>
                    <a:pt x="4196753" y="211569"/>
                    <a:pt x="4237901" y="180708"/>
                    <a:pt x="4365460" y="188938"/>
                  </a:cubicBezTo>
                  <a:cubicBezTo>
                    <a:pt x="4363403" y="193738"/>
                    <a:pt x="4332542" y="199911"/>
                    <a:pt x="4297566" y="194424"/>
                  </a:cubicBezTo>
                  <a:cubicBezTo>
                    <a:pt x="4253675" y="208826"/>
                    <a:pt x="4248188" y="221170"/>
                    <a:pt x="4170693" y="228028"/>
                  </a:cubicBezTo>
                  <a:cubicBezTo>
                    <a:pt x="4219385" y="224599"/>
                    <a:pt x="4276306" y="222542"/>
                    <a:pt x="4263962" y="228714"/>
                  </a:cubicBezTo>
                  <a:lnTo>
                    <a:pt x="4279049" y="214998"/>
                  </a:lnTo>
                  <a:cubicBezTo>
                    <a:pt x="4308539" y="214312"/>
                    <a:pt x="4331856" y="215684"/>
                    <a:pt x="4353802" y="215684"/>
                  </a:cubicBezTo>
                  <a:cubicBezTo>
                    <a:pt x="4366146" y="206769"/>
                    <a:pt x="4294823" y="201282"/>
                    <a:pt x="4362717" y="195796"/>
                  </a:cubicBezTo>
                  <a:cubicBezTo>
                    <a:pt x="4439527" y="191681"/>
                    <a:pt x="4403179" y="209512"/>
                    <a:pt x="4415524" y="203340"/>
                  </a:cubicBezTo>
                  <a:cubicBezTo>
                    <a:pt x="4521137" y="197853"/>
                    <a:pt x="4459415" y="188938"/>
                    <a:pt x="4560913" y="193053"/>
                  </a:cubicBezTo>
                  <a:cubicBezTo>
                    <a:pt x="4550626" y="194424"/>
                    <a:pt x="4530738" y="196482"/>
                    <a:pt x="4522508" y="195110"/>
                  </a:cubicBezTo>
                  <a:cubicBezTo>
                    <a:pt x="4595203" y="200596"/>
                    <a:pt x="4701502" y="192367"/>
                    <a:pt x="4722762" y="208826"/>
                  </a:cubicBezTo>
                  <a:cubicBezTo>
                    <a:pt x="4711789" y="212255"/>
                    <a:pt x="4709732" y="217741"/>
                    <a:pt x="4682300" y="215684"/>
                  </a:cubicBezTo>
                  <a:lnTo>
                    <a:pt x="4683671" y="212941"/>
                  </a:lnTo>
                  <a:cubicBezTo>
                    <a:pt x="4603433" y="224599"/>
                    <a:pt x="4750194" y="209512"/>
                    <a:pt x="4725505" y="224599"/>
                  </a:cubicBezTo>
                  <a:cubicBezTo>
                    <a:pt x="4720019" y="215684"/>
                    <a:pt x="4822203" y="217741"/>
                    <a:pt x="4868152" y="219113"/>
                  </a:cubicBezTo>
                  <a:lnTo>
                    <a:pt x="4853750" y="208826"/>
                  </a:lnTo>
                  <a:cubicBezTo>
                    <a:pt x="5007369" y="178651"/>
                    <a:pt x="4845520" y="228714"/>
                    <a:pt x="4997082" y="224599"/>
                  </a:cubicBezTo>
                  <a:cubicBezTo>
                    <a:pt x="5093094" y="217741"/>
                    <a:pt x="4960735" y="221856"/>
                    <a:pt x="5019713" y="214998"/>
                  </a:cubicBezTo>
                  <a:cubicBezTo>
                    <a:pt x="5084864" y="217056"/>
                    <a:pt x="5108867" y="225971"/>
                    <a:pt x="5204194" y="221170"/>
                  </a:cubicBezTo>
                  <a:cubicBezTo>
                    <a:pt x="5230940" y="225285"/>
                    <a:pt x="5285118" y="230772"/>
                    <a:pt x="5289233" y="241744"/>
                  </a:cubicBezTo>
                  <a:cubicBezTo>
                    <a:pt x="5346840" y="236944"/>
                    <a:pt x="5464798" y="246545"/>
                    <a:pt x="5497716" y="235572"/>
                  </a:cubicBezTo>
                  <a:cubicBezTo>
                    <a:pt x="5398961" y="225971"/>
                    <a:pt x="5398961" y="247231"/>
                    <a:pt x="5283746" y="232829"/>
                  </a:cubicBezTo>
                  <a:lnTo>
                    <a:pt x="5315979" y="221856"/>
                  </a:lnTo>
                  <a:cubicBezTo>
                    <a:pt x="5396218" y="222542"/>
                    <a:pt x="5498402" y="217056"/>
                    <a:pt x="5553952" y="221170"/>
                  </a:cubicBezTo>
                  <a:cubicBezTo>
                    <a:pt x="5542979" y="219113"/>
                    <a:pt x="5537492" y="216370"/>
                    <a:pt x="5545036" y="213627"/>
                  </a:cubicBezTo>
                  <a:cubicBezTo>
                    <a:pt x="5658879" y="209512"/>
                    <a:pt x="5691797" y="198539"/>
                    <a:pt x="5802897" y="201968"/>
                  </a:cubicBezTo>
                  <a:cubicBezTo>
                    <a:pt x="5817299" y="212255"/>
                    <a:pt x="5752834" y="210198"/>
                    <a:pt x="5705513" y="210883"/>
                  </a:cubicBezTo>
                  <a:cubicBezTo>
                    <a:pt x="5776837" y="219113"/>
                    <a:pt x="5780266" y="211569"/>
                    <a:pt x="5891365" y="214998"/>
                  </a:cubicBezTo>
                  <a:cubicBezTo>
                    <a:pt x="5897537" y="223914"/>
                    <a:pt x="5816613" y="214312"/>
                    <a:pt x="5803583" y="223228"/>
                  </a:cubicBezTo>
                  <a:lnTo>
                    <a:pt x="5926341" y="220485"/>
                  </a:lnTo>
                  <a:cubicBezTo>
                    <a:pt x="5925655" y="221170"/>
                    <a:pt x="5926341" y="221856"/>
                    <a:pt x="5926341" y="222542"/>
                  </a:cubicBezTo>
                  <a:cubicBezTo>
                    <a:pt x="5944172" y="208140"/>
                    <a:pt x="6020296" y="223914"/>
                    <a:pt x="6095048" y="219799"/>
                  </a:cubicBezTo>
                  <a:cubicBezTo>
                    <a:pt x="6273356" y="219799"/>
                    <a:pt x="6300102" y="199911"/>
                    <a:pt x="6398857" y="188252"/>
                  </a:cubicBezTo>
                  <a:cubicBezTo>
                    <a:pt x="6425603" y="192367"/>
                    <a:pt x="6433147" y="195796"/>
                    <a:pt x="6422174" y="199911"/>
                  </a:cubicBezTo>
                  <a:cubicBezTo>
                    <a:pt x="6378283" y="193738"/>
                    <a:pt x="6386513" y="198539"/>
                    <a:pt x="6370739" y="202654"/>
                  </a:cubicBezTo>
                  <a:cubicBezTo>
                    <a:pt x="6431090" y="201282"/>
                    <a:pt x="6502413" y="217056"/>
                    <a:pt x="6468809" y="223228"/>
                  </a:cubicBezTo>
                  <a:cubicBezTo>
                    <a:pt x="6564135" y="219113"/>
                    <a:pt x="6434519" y="215684"/>
                    <a:pt x="6492812" y="210883"/>
                  </a:cubicBezTo>
                  <a:lnTo>
                    <a:pt x="6541504" y="211569"/>
                  </a:lnTo>
                  <a:lnTo>
                    <a:pt x="6570993" y="212255"/>
                  </a:lnTo>
                  <a:cubicBezTo>
                    <a:pt x="6570307" y="208826"/>
                    <a:pt x="6563449" y="206083"/>
                    <a:pt x="6562078" y="204025"/>
                  </a:cubicBezTo>
                  <a:cubicBezTo>
                    <a:pt x="6560706" y="201968"/>
                    <a:pt x="6563449" y="199911"/>
                    <a:pt x="6584023" y="197167"/>
                  </a:cubicBezTo>
                  <a:cubicBezTo>
                    <a:pt x="6593624" y="196482"/>
                    <a:pt x="6601168" y="196482"/>
                    <a:pt x="6608026" y="196482"/>
                  </a:cubicBezTo>
                  <a:cubicBezTo>
                    <a:pt x="6608026" y="216370"/>
                    <a:pt x="6607340" y="233515"/>
                    <a:pt x="6607340" y="263004"/>
                  </a:cubicBezTo>
                  <a:cubicBezTo>
                    <a:pt x="6605283" y="260261"/>
                    <a:pt x="6602540" y="264376"/>
                    <a:pt x="6600482" y="264376"/>
                  </a:cubicBezTo>
                  <a:cubicBezTo>
                    <a:pt x="6598425" y="265062"/>
                    <a:pt x="6596368" y="262319"/>
                    <a:pt x="6596368" y="249288"/>
                  </a:cubicBezTo>
                  <a:cubicBezTo>
                    <a:pt x="6595682" y="254089"/>
                    <a:pt x="6594996" y="258889"/>
                    <a:pt x="6594996" y="263690"/>
                  </a:cubicBezTo>
                  <a:cubicBezTo>
                    <a:pt x="6594996" y="266433"/>
                    <a:pt x="6594996" y="268491"/>
                    <a:pt x="6594996" y="271234"/>
                  </a:cubicBezTo>
                  <a:lnTo>
                    <a:pt x="6594996" y="275349"/>
                  </a:lnTo>
                  <a:cubicBezTo>
                    <a:pt x="6594996" y="277406"/>
                    <a:pt x="6594996" y="279464"/>
                    <a:pt x="6594996" y="281521"/>
                  </a:cubicBezTo>
                  <a:cubicBezTo>
                    <a:pt x="6595682" y="302781"/>
                    <a:pt x="6597053" y="322669"/>
                    <a:pt x="6601168" y="332956"/>
                  </a:cubicBezTo>
                  <a:cubicBezTo>
                    <a:pt x="6608026" y="251346"/>
                    <a:pt x="6607340" y="466687"/>
                    <a:pt x="6618999" y="405651"/>
                  </a:cubicBezTo>
                  <a:lnTo>
                    <a:pt x="6612141" y="487261"/>
                  </a:lnTo>
                  <a:cubicBezTo>
                    <a:pt x="6612141" y="468744"/>
                    <a:pt x="6607340" y="466687"/>
                    <a:pt x="6608712" y="439255"/>
                  </a:cubicBezTo>
                  <a:cubicBezTo>
                    <a:pt x="6597053" y="462572"/>
                    <a:pt x="6612141" y="505778"/>
                    <a:pt x="6612827" y="534581"/>
                  </a:cubicBezTo>
                  <a:cubicBezTo>
                    <a:pt x="6610769" y="563385"/>
                    <a:pt x="6609398" y="638137"/>
                    <a:pt x="6605283" y="644309"/>
                  </a:cubicBezTo>
                  <a:cubicBezTo>
                    <a:pt x="6608712" y="670370"/>
                    <a:pt x="6605969" y="733463"/>
                    <a:pt x="6599797" y="745122"/>
                  </a:cubicBezTo>
                  <a:cubicBezTo>
                    <a:pt x="6601854" y="783527"/>
                    <a:pt x="6607340" y="748551"/>
                    <a:pt x="6610769" y="759524"/>
                  </a:cubicBezTo>
                  <a:lnTo>
                    <a:pt x="6610084" y="889826"/>
                  </a:lnTo>
                  <a:cubicBezTo>
                    <a:pt x="6603911" y="896684"/>
                    <a:pt x="6586081" y="907656"/>
                    <a:pt x="6584023" y="887768"/>
                  </a:cubicBezTo>
                  <a:cubicBezTo>
                    <a:pt x="6589510" y="937146"/>
                    <a:pt x="6602540" y="905599"/>
                    <a:pt x="6601854" y="980351"/>
                  </a:cubicBezTo>
                  <a:cubicBezTo>
                    <a:pt x="6589510" y="937832"/>
                    <a:pt x="6592253" y="1079106"/>
                    <a:pt x="6577851" y="1016699"/>
                  </a:cubicBezTo>
                  <a:cubicBezTo>
                    <a:pt x="6568936" y="1059218"/>
                    <a:pt x="6568936" y="1181291"/>
                    <a:pt x="6572365" y="1248499"/>
                  </a:cubicBezTo>
                  <a:cubicBezTo>
                    <a:pt x="6581966" y="1290333"/>
                    <a:pt x="6577851" y="1175804"/>
                    <a:pt x="6588138" y="1179919"/>
                  </a:cubicBezTo>
                  <a:cubicBezTo>
                    <a:pt x="6591567" y="1368514"/>
                    <a:pt x="6618999" y="1380173"/>
                    <a:pt x="6614198" y="1518704"/>
                  </a:cubicBezTo>
                  <a:lnTo>
                    <a:pt x="6616942" y="1483043"/>
                  </a:lnTo>
                  <a:cubicBezTo>
                    <a:pt x="6622428" y="1569453"/>
                    <a:pt x="6621056" y="1559852"/>
                    <a:pt x="6629972" y="1609916"/>
                  </a:cubicBezTo>
                  <a:cubicBezTo>
                    <a:pt x="6617627" y="1585913"/>
                    <a:pt x="6597053" y="1707985"/>
                    <a:pt x="6599797" y="1849946"/>
                  </a:cubicBezTo>
                  <a:cubicBezTo>
                    <a:pt x="6605969" y="1861604"/>
                    <a:pt x="6611455" y="1770393"/>
                    <a:pt x="6621056" y="1793710"/>
                  </a:cubicBezTo>
                  <a:lnTo>
                    <a:pt x="6623114" y="1887665"/>
                  </a:lnTo>
                  <a:cubicBezTo>
                    <a:pt x="6622428" y="1894523"/>
                    <a:pt x="6620371" y="1884236"/>
                    <a:pt x="6618313" y="1871891"/>
                  </a:cubicBezTo>
                  <a:cubicBezTo>
                    <a:pt x="6622428" y="1956245"/>
                    <a:pt x="6602540" y="2028939"/>
                    <a:pt x="6616942" y="2053628"/>
                  </a:cubicBezTo>
                  <a:lnTo>
                    <a:pt x="6599111" y="2139353"/>
                  </a:lnTo>
                  <a:lnTo>
                    <a:pt x="6606655" y="2105749"/>
                  </a:lnTo>
                  <a:cubicBezTo>
                    <a:pt x="6612827" y="2117408"/>
                    <a:pt x="6614198" y="2212048"/>
                    <a:pt x="6616942" y="2231936"/>
                  </a:cubicBezTo>
                  <a:cubicBezTo>
                    <a:pt x="6623800" y="2328634"/>
                    <a:pt x="6618313" y="2363610"/>
                    <a:pt x="6610769" y="2416417"/>
                  </a:cubicBezTo>
                  <a:cubicBezTo>
                    <a:pt x="6615570" y="2399957"/>
                    <a:pt x="6627229" y="2357438"/>
                    <a:pt x="6629286" y="2433562"/>
                  </a:cubicBezTo>
                  <a:cubicBezTo>
                    <a:pt x="6609398" y="2432876"/>
                    <a:pt x="6621742" y="2593353"/>
                    <a:pt x="6611455" y="2590610"/>
                  </a:cubicBezTo>
                  <a:cubicBezTo>
                    <a:pt x="6611455" y="2621471"/>
                    <a:pt x="6605283" y="2675649"/>
                    <a:pt x="6613513" y="2679764"/>
                  </a:cubicBezTo>
                  <a:lnTo>
                    <a:pt x="6601168" y="2674277"/>
                  </a:lnTo>
                  <a:cubicBezTo>
                    <a:pt x="6618313" y="2681135"/>
                    <a:pt x="6617627" y="2793607"/>
                    <a:pt x="6621056" y="2879332"/>
                  </a:cubicBezTo>
                  <a:cubicBezTo>
                    <a:pt x="6597739" y="2860129"/>
                    <a:pt x="6623114" y="2973286"/>
                    <a:pt x="6601168" y="3011691"/>
                  </a:cubicBezTo>
                  <a:cubicBezTo>
                    <a:pt x="6616942" y="3028150"/>
                    <a:pt x="6607340" y="3163939"/>
                    <a:pt x="6621056" y="3179026"/>
                  </a:cubicBezTo>
                  <a:cubicBezTo>
                    <a:pt x="6621742" y="3244863"/>
                    <a:pt x="6606655" y="3238691"/>
                    <a:pt x="6601854" y="3255150"/>
                  </a:cubicBezTo>
                  <a:lnTo>
                    <a:pt x="6608026" y="3286011"/>
                  </a:lnTo>
                  <a:cubicBezTo>
                    <a:pt x="6600482" y="3319615"/>
                    <a:pt x="6599111" y="3443059"/>
                    <a:pt x="6594310" y="3517126"/>
                  </a:cubicBezTo>
                  <a:lnTo>
                    <a:pt x="6608712" y="3585706"/>
                  </a:lnTo>
                  <a:lnTo>
                    <a:pt x="6602540" y="3611080"/>
                  </a:lnTo>
                  <a:cubicBezTo>
                    <a:pt x="6605969" y="3622053"/>
                    <a:pt x="6608026" y="3678974"/>
                    <a:pt x="6613513" y="3643999"/>
                  </a:cubicBezTo>
                  <a:lnTo>
                    <a:pt x="6612827" y="3681031"/>
                  </a:lnTo>
                  <a:cubicBezTo>
                    <a:pt x="6627914" y="3683775"/>
                    <a:pt x="6616942" y="3733153"/>
                    <a:pt x="6623800" y="3807219"/>
                  </a:cubicBezTo>
                  <a:cubicBezTo>
                    <a:pt x="6621056" y="3824364"/>
                    <a:pt x="6617627" y="3819563"/>
                    <a:pt x="6615570" y="3803790"/>
                  </a:cubicBezTo>
                  <a:cubicBezTo>
                    <a:pt x="6615570" y="3840823"/>
                    <a:pt x="6607340" y="3825049"/>
                    <a:pt x="6602540" y="3844938"/>
                  </a:cubicBezTo>
                  <a:cubicBezTo>
                    <a:pt x="6606655" y="3818878"/>
                    <a:pt x="6629972" y="3977983"/>
                    <a:pt x="6636830" y="3878542"/>
                  </a:cubicBezTo>
                  <a:cubicBezTo>
                    <a:pt x="6643002" y="3871684"/>
                    <a:pt x="6647803" y="3929977"/>
                    <a:pt x="6645059" y="3966325"/>
                  </a:cubicBezTo>
                  <a:lnTo>
                    <a:pt x="6631343" y="3988270"/>
                  </a:lnTo>
                  <a:lnTo>
                    <a:pt x="6645745" y="4032161"/>
                  </a:lnTo>
                  <a:cubicBezTo>
                    <a:pt x="6647803" y="4089082"/>
                    <a:pt x="6638887" y="4113772"/>
                    <a:pt x="6637516" y="4159720"/>
                  </a:cubicBezTo>
                  <a:cubicBezTo>
                    <a:pt x="6636830" y="4112400"/>
                    <a:pt x="6610769" y="4054792"/>
                    <a:pt x="6611455" y="4176865"/>
                  </a:cubicBezTo>
                  <a:cubicBezTo>
                    <a:pt x="6609398" y="4113085"/>
                    <a:pt x="6601854" y="4081539"/>
                    <a:pt x="6599111" y="4047934"/>
                  </a:cubicBezTo>
                  <a:cubicBezTo>
                    <a:pt x="6598425" y="4073309"/>
                    <a:pt x="6597053" y="4085653"/>
                    <a:pt x="6591567" y="4046563"/>
                  </a:cubicBezTo>
                  <a:cubicBezTo>
                    <a:pt x="6595682" y="4141889"/>
                    <a:pt x="6599797" y="4078110"/>
                    <a:pt x="6601854" y="4172750"/>
                  </a:cubicBezTo>
                  <a:cubicBezTo>
                    <a:pt x="6589510" y="4167264"/>
                    <a:pt x="6585395" y="4194010"/>
                    <a:pt x="6581280" y="4276306"/>
                  </a:cubicBezTo>
                  <a:lnTo>
                    <a:pt x="6590195" y="4214584"/>
                  </a:lnTo>
                  <a:cubicBezTo>
                    <a:pt x="6591567" y="4217327"/>
                    <a:pt x="6592939" y="4221442"/>
                    <a:pt x="6593624" y="4226243"/>
                  </a:cubicBezTo>
                  <a:cubicBezTo>
                    <a:pt x="6594996" y="4202926"/>
                    <a:pt x="6597053" y="4196068"/>
                    <a:pt x="6601854" y="4191267"/>
                  </a:cubicBezTo>
                  <a:cubicBezTo>
                    <a:pt x="6601854" y="4209784"/>
                    <a:pt x="6616942" y="4300309"/>
                    <a:pt x="6609398" y="4316083"/>
                  </a:cubicBezTo>
                  <a:cubicBezTo>
                    <a:pt x="6628600" y="4221442"/>
                    <a:pt x="6624485" y="4481360"/>
                    <a:pt x="6636144" y="4421010"/>
                  </a:cubicBezTo>
                  <a:cubicBezTo>
                    <a:pt x="6639573" y="4431983"/>
                    <a:pt x="6640259" y="4497820"/>
                    <a:pt x="6634087" y="4504678"/>
                  </a:cubicBezTo>
                  <a:cubicBezTo>
                    <a:pt x="6624485" y="4425811"/>
                    <a:pt x="6619685" y="4564342"/>
                    <a:pt x="6611455" y="4551312"/>
                  </a:cubicBezTo>
                  <a:cubicBezTo>
                    <a:pt x="6614884" y="4580801"/>
                    <a:pt x="6620371" y="4489590"/>
                    <a:pt x="6625171" y="4528681"/>
                  </a:cubicBezTo>
                  <a:cubicBezTo>
                    <a:pt x="6625857" y="4576001"/>
                    <a:pt x="6618313" y="4610291"/>
                    <a:pt x="6614198" y="4636351"/>
                  </a:cubicBezTo>
                  <a:lnTo>
                    <a:pt x="6612141" y="4616463"/>
                  </a:lnTo>
                  <a:lnTo>
                    <a:pt x="6606655" y="4689158"/>
                  </a:lnTo>
                  <a:cubicBezTo>
                    <a:pt x="6612827" y="4700816"/>
                    <a:pt x="6616942" y="4618520"/>
                    <a:pt x="6620371" y="4685729"/>
                  </a:cubicBezTo>
                  <a:cubicBezTo>
                    <a:pt x="6617627" y="4703560"/>
                    <a:pt x="6621056" y="4770082"/>
                    <a:pt x="6616256" y="4768025"/>
                  </a:cubicBezTo>
                  <a:cubicBezTo>
                    <a:pt x="6608026" y="4736478"/>
                    <a:pt x="6596368" y="4759109"/>
                    <a:pt x="6594310" y="4702188"/>
                  </a:cubicBezTo>
                  <a:cubicBezTo>
                    <a:pt x="6594996" y="4749508"/>
                    <a:pt x="6596368" y="4899698"/>
                    <a:pt x="6608026" y="4839348"/>
                  </a:cubicBezTo>
                  <a:lnTo>
                    <a:pt x="6607340" y="4895584"/>
                  </a:lnTo>
                  <a:cubicBezTo>
                    <a:pt x="6612827" y="4859922"/>
                    <a:pt x="6621742" y="4761167"/>
                    <a:pt x="6623800" y="4874324"/>
                  </a:cubicBezTo>
                  <a:lnTo>
                    <a:pt x="6621056" y="4873638"/>
                  </a:lnTo>
                  <a:lnTo>
                    <a:pt x="6630658" y="4952505"/>
                  </a:lnTo>
                  <a:lnTo>
                    <a:pt x="6624485" y="4986795"/>
                  </a:lnTo>
                  <a:cubicBezTo>
                    <a:pt x="6627914" y="4986109"/>
                    <a:pt x="6630658" y="4998454"/>
                    <a:pt x="6629972" y="5027257"/>
                  </a:cubicBezTo>
                  <a:cubicBezTo>
                    <a:pt x="6626543" y="5034801"/>
                    <a:pt x="6624485" y="5062233"/>
                    <a:pt x="6619685" y="5060176"/>
                  </a:cubicBezTo>
                  <a:cubicBezTo>
                    <a:pt x="6620371" y="5144529"/>
                    <a:pt x="6626543" y="5137671"/>
                    <a:pt x="6629972" y="5149330"/>
                  </a:cubicBezTo>
                  <a:cubicBezTo>
                    <a:pt x="6630658" y="5196650"/>
                    <a:pt x="6627914" y="5214481"/>
                    <a:pt x="6621056" y="5192535"/>
                  </a:cubicBezTo>
                  <a:cubicBezTo>
                    <a:pt x="6619685" y="5257686"/>
                    <a:pt x="6621056" y="5370843"/>
                    <a:pt x="6614198" y="5414734"/>
                  </a:cubicBezTo>
                  <a:cubicBezTo>
                    <a:pt x="6619685" y="5501831"/>
                    <a:pt x="6616942" y="5396903"/>
                    <a:pt x="6625171" y="5447653"/>
                  </a:cubicBezTo>
                  <a:cubicBezTo>
                    <a:pt x="6603226" y="5522405"/>
                    <a:pt x="6616942" y="5734317"/>
                    <a:pt x="6619685" y="5875592"/>
                  </a:cubicBezTo>
                  <a:cubicBezTo>
                    <a:pt x="6638887" y="5837187"/>
                    <a:pt x="6621742" y="5913997"/>
                    <a:pt x="6638887" y="5940057"/>
                  </a:cubicBezTo>
                  <a:cubicBezTo>
                    <a:pt x="6632715" y="5909196"/>
                    <a:pt x="6624485" y="6074474"/>
                    <a:pt x="6618999" y="5950344"/>
                  </a:cubicBezTo>
                  <a:lnTo>
                    <a:pt x="6621056" y="6025782"/>
                  </a:lnTo>
                  <a:cubicBezTo>
                    <a:pt x="6610769" y="6077217"/>
                    <a:pt x="6613513" y="5900966"/>
                    <a:pt x="6599111" y="5979148"/>
                  </a:cubicBezTo>
                  <a:cubicBezTo>
                    <a:pt x="6599797" y="6064187"/>
                    <a:pt x="6620371" y="6119737"/>
                    <a:pt x="6613513" y="6219178"/>
                  </a:cubicBezTo>
                  <a:cubicBezTo>
                    <a:pt x="6599797" y="6185573"/>
                    <a:pt x="6617627" y="6295987"/>
                    <a:pt x="6603226" y="6271298"/>
                  </a:cubicBezTo>
                  <a:cubicBezTo>
                    <a:pt x="6598425" y="6250724"/>
                    <a:pt x="6599797" y="6222607"/>
                    <a:pt x="6599111" y="6194489"/>
                  </a:cubicBezTo>
                  <a:lnTo>
                    <a:pt x="6596368" y="6212320"/>
                  </a:lnTo>
                  <a:cubicBezTo>
                    <a:pt x="6592253" y="6398171"/>
                    <a:pt x="6612141" y="6265812"/>
                    <a:pt x="6621056" y="6363196"/>
                  </a:cubicBezTo>
                  <a:cubicBezTo>
                    <a:pt x="6622428" y="6476353"/>
                    <a:pt x="6610769" y="6452350"/>
                    <a:pt x="6603911" y="6459208"/>
                  </a:cubicBezTo>
                  <a:cubicBezTo>
                    <a:pt x="6601168" y="6477038"/>
                    <a:pt x="6603226" y="6533960"/>
                    <a:pt x="6606655" y="6563449"/>
                  </a:cubicBezTo>
                  <a:cubicBezTo>
                    <a:pt x="6598425" y="6494183"/>
                    <a:pt x="6614884" y="6435890"/>
                    <a:pt x="6623800" y="6467437"/>
                  </a:cubicBezTo>
                  <a:cubicBezTo>
                    <a:pt x="6608712" y="6517501"/>
                    <a:pt x="6622428" y="6635458"/>
                    <a:pt x="6628600" y="6666319"/>
                  </a:cubicBezTo>
                  <a:cubicBezTo>
                    <a:pt x="6645059" y="6504470"/>
                    <a:pt x="6629286" y="6554534"/>
                    <a:pt x="6646431" y="6402286"/>
                  </a:cubicBezTo>
                  <a:cubicBezTo>
                    <a:pt x="6641630" y="6381712"/>
                    <a:pt x="6627914" y="6385141"/>
                    <a:pt x="6633401" y="6293930"/>
                  </a:cubicBezTo>
                  <a:cubicBezTo>
                    <a:pt x="6640259" y="6350851"/>
                    <a:pt x="6640945" y="6289815"/>
                    <a:pt x="6643002" y="6274042"/>
                  </a:cubicBezTo>
                  <a:cubicBezTo>
                    <a:pt x="6634772" y="6291872"/>
                    <a:pt x="6639573" y="6210948"/>
                    <a:pt x="6636144" y="6182830"/>
                  </a:cubicBezTo>
                  <a:cubicBezTo>
                    <a:pt x="6642316" y="6157456"/>
                    <a:pt x="6654661" y="6237694"/>
                    <a:pt x="6657404" y="6145111"/>
                  </a:cubicBezTo>
                  <a:lnTo>
                    <a:pt x="6638887" y="6127966"/>
                  </a:lnTo>
                  <a:cubicBezTo>
                    <a:pt x="6641630" y="6091619"/>
                    <a:pt x="6652603" y="6143054"/>
                    <a:pt x="6647803" y="6066244"/>
                  </a:cubicBezTo>
                  <a:cubicBezTo>
                    <a:pt x="6657404" y="6107392"/>
                    <a:pt x="6662890" y="6053900"/>
                    <a:pt x="6665633" y="6158141"/>
                  </a:cubicBezTo>
                  <a:cubicBezTo>
                    <a:pt x="6681407" y="6034012"/>
                    <a:pt x="6657404" y="5967489"/>
                    <a:pt x="6650546" y="5870791"/>
                  </a:cubicBezTo>
                  <a:cubicBezTo>
                    <a:pt x="6651917" y="5880392"/>
                    <a:pt x="6653975" y="5881764"/>
                    <a:pt x="6655346" y="5891365"/>
                  </a:cubicBezTo>
                  <a:cubicBezTo>
                    <a:pt x="6650546" y="5870791"/>
                    <a:pt x="6650546" y="5833072"/>
                    <a:pt x="6649860" y="5804954"/>
                  </a:cubicBezTo>
                  <a:cubicBezTo>
                    <a:pt x="6653975" y="5741175"/>
                    <a:pt x="6658090" y="5855018"/>
                    <a:pt x="6663576" y="5838559"/>
                  </a:cubicBezTo>
                  <a:lnTo>
                    <a:pt x="6662890" y="5735689"/>
                  </a:lnTo>
                  <a:cubicBezTo>
                    <a:pt x="6663576" y="5733631"/>
                    <a:pt x="6663576" y="5732945"/>
                    <a:pt x="6664262" y="5732945"/>
                  </a:cubicBezTo>
                  <a:cubicBezTo>
                    <a:pt x="6661519" y="5705513"/>
                    <a:pt x="6660147" y="5680139"/>
                    <a:pt x="6664948" y="5670538"/>
                  </a:cubicBezTo>
                  <a:cubicBezTo>
                    <a:pt x="6671120" y="5701399"/>
                    <a:pt x="6677292" y="5713057"/>
                    <a:pt x="6682093" y="5734317"/>
                  </a:cubicBezTo>
                  <a:lnTo>
                    <a:pt x="6669062" y="5625961"/>
                  </a:lnTo>
                  <a:cubicBezTo>
                    <a:pt x="6675235" y="5637619"/>
                    <a:pt x="6679349" y="5536807"/>
                    <a:pt x="6684150" y="5613616"/>
                  </a:cubicBezTo>
                  <a:lnTo>
                    <a:pt x="6681407" y="5453139"/>
                  </a:lnTo>
                  <a:lnTo>
                    <a:pt x="6693751" y="5439423"/>
                  </a:lnTo>
                  <a:cubicBezTo>
                    <a:pt x="6691694" y="5401018"/>
                    <a:pt x="6688951" y="5399647"/>
                    <a:pt x="6687579" y="5445595"/>
                  </a:cubicBezTo>
                  <a:cubicBezTo>
                    <a:pt x="6690322" y="5390731"/>
                    <a:pt x="6665633" y="5202822"/>
                    <a:pt x="6690322" y="5231626"/>
                  </a:cubicBezTo>
                  <a:cubicBezTo>
                    <a:pt x="6680035" y="5105438"/>
                    <a:pt x="6684150" y="5060176"/>
                    <a:pt x="6677978" y="4907928"/>
                  </a:cubicBezTo>
                  <a:cubicBezTo>
                    <a:pt x="6689636" y="5025200"/>
                    <a:pt x="6692380" y="4773511"/>
                    <a:pt x="6697866" y="4897641"/>
                  </a:cubicBezTo>
                  <a:cubicBezTo>
                    <a:pt x="6703352" y="4824946"/>
                    <a:pt x="6689636" y="4809859"/>
                    <a:pt x="6687579" y="4752251"/>
                  </a:cubicBezTo>
                  <a:cubicBezTo>
                    <a:pt x="6693065" y="4698759"/>
                    <a:pt x="6705410" y="4722762"/>
                    <a:pt x="6709525" y="4780369"/>
                  </a:cubicBezTo>
                  <a:lnTo>
                    <a:pt x="6704038" y="4711789"/>
                  </a:lnTo>
                  <a:lnTo>
                    <a:pt x="6706781" y="4713161"/>
                  </a:lnTo>
                  <a:lnTo>
                    <a:pt x="6699923" y="4654182"/>
                  </a:lnTo>
                  <a:cubicBezTo>
                    <a:pt x="6706781" y="4591774"/>
                    <a:pt x="6712268" y="4641152"/>
                    <a:pt x="6714325" y="4576001"/>
                  </a:cubicBezTo>
                  <a:lnTo>
                    <a:pt x="6703352" y="4561599"/>
                  </a:lnTo>
                  <a:lnTo>
                    <a:pt x="6709525" y="4517708"/>
                  </a:lnTo>
                  <a:cubicBezTo>
                    <a:pt x="6704724" y="4534167"/>
                    <a:pt x="6701981" y="4495762"/>
                    <a:pt x="6701295" y="4448442"/>
                  </a:cubicBezTo>
                  <a:lnTo>
                    <a:pt x="6704038" y="4449128"/>
                  </a:lnTo>
                  <a:lnTo>
                    <a:pt x="6701981" y="4391521"/>
                  </a:lnTo>
                  <a:cubicBezTo>
                    <a:pt x="6708839" y="4448442"/>
                    <a:pt x="6704038" y="4339400"/>
                    <a:pt x="6712268" y="4365460"/>
                  </a:cubicBezTo>
                  <a:cubicBezTo>
                    <a:pt x="6712954" y="4316768"/>
                    <a:pt x="6712954" y="4315397"/>
                    <a:pt x="6710896" y="4226929"/>
                  </a:cubicBezTo>
                  <a:lnTo>
                    <a:pt x="6703352" y="4242702"/>
                  </a:lnTo>
                  <a:cubicBezTo>
                    <a:pt x="6696494" y="4127488"/>
                    <a:pt x="6714325" y="4237901"/>
                    <a:pt x="6715011" y="4144633"/>
                  </a:cubicBezTo>
                  <a:lnTo>
                    <a:pt x="6706096" y="4150119"/>
                  </a:lnTo>
                  <a:cubicBezTo>
                    <a:pt x="6720497" y="4015702"/>
                    <a:pt x="6697866" y="3921748"/>
                    <a:pt x="6707467" y="3822992"/>
                  </a:cubicBezTo>
                  <a:cubicBezTo>
                    <a:pt x="6709525" y="3879913"/>
                    <a:pt x="6719812" y="3865512"/>
                    <a:pt x="6717068" y="3864140"/>
                  </a:cubicBezTo>
                  <a:cubicBezTo>
                    <a:pt x="6713639" y="3778415"/>
                    <a:pt x="6716383" y="3639198"/>
                    <a:pt x="6706096" y="3550044"/>
                  </a:cubicBezTo>
                  <a:cubicBezTo>
                    <a:pt x="6718440" y="3517811"/>
                    <a:pt x="6722555" y="3510268"/>
                    <a:pt x="6728041" y="3419056"/>
                  </a:cubicBezTo>
                  <a:cubicBezTo>
                    <a:pt x="6727355" y="3353219"/>
                    <a:pt x="6725984" y="3342932"/>
                    <a:pt x="6718440" y="3321673"/>
                  </a:cubicBezTo>
                  <a:cubicBezTo>
                    <a:pt x="6723241" y="3257893"/>
                    <a:pt x="6716383" y="3137192"/>
                    <a:pt x="6725298" y="3134449"/>
                  </a:cubicBezTo>
                  <a:cubicBezTo>
                    <a:pt x="6717754" y="3119362"/>
                    <a:pt x="6726670" y="3076842"/>
                    <a:pt x="6720497" y="3041180"/>
                  </a:cubicBezTo>
                  <a:lnTo>
                    <a:pt x="6723926" y="3033637"/>
                  </a:lnTo>
                  <a:lnTo>
                    <a:pt x="6715011" y="3039123"/>
                  </a:lnTo>
                  <a:cubicBezTo>
                    <a:pt x="6734213" y="2925280"/>
                    <a:pt x="6704038" y="2847099"/>
                    <a:pt x="6721183" y="2732570"/>
                  </a:cubicBezTo>
                  <a:lnTo>
                    <a:pt x="6723241" y="2752459"/>
                  </a:lnTo>
                  <a:lnTo>
                    <a:pt x="6719812" y="2704453"/>
                  </a:lnTo>
                  <a:cubicBezTo>
                    <a:pt x="6723926" y="2696909"/>
                    <a:pt x="6725984" y="2716111"/>
                    <a:pt x="6730784" y="2718854"/>
                  </a:cubicBezTo>
                  <a:lnTo>
                    <a:pt x="6732156" y="2494598"/>
                  </a:lnTo>
                  <a:lnTo>
                    <a:pt x="6725298" y="2538489"/>
                  </a:lnTo>
                  <a:cubicBezTo>
                    <a:pt x="6724612" y="2491169"/>
                    <a:pt x="6715697" y="2459622"/>
                    <a:pt x="6721183" y="2405444"/>
                  </a:cubicBezTo>
                  <a:cubicBezTo>
                    <a:pt x="6734213" y="2495284"/>
                    <a:pt x="6721869" y="2330692"/>
                    <a:pt x="6731470" y="2316290"/>
                  </a:cubicBezTo>
                  <a:lnTo>
                    <a:pt x="6734899" y="2364296"/>
                  </a:lnTo>
                  <a:cubicBezTo>
                    <a:pt x="6734213" y="2298459"/>
                    <a:pt x="6734213" y="2298459"/>
                    <a:pt x="6725298" y="2303945"/>
                  </a:cubicBezTo>
                  <a:cubicBezTo>
                    <a:pt x="6722555" y="2218906"/>
                    <a:pt x="6741757" y="2245652"/>
                    <a:pt x="6732842" y="2166785"/>
                  </a:cubicBezTo>
                  <a:lnTo>
                    <a:pt x="6732156" y="2223021"/>
                  </a:lnTo>
                  <a:cubicBezTo>
                    <a:pt x="6727355" y="2239480"/>
                    <a:pt x="6719812" y="2199018"/>
                    <a:pt x="6720497" y="2161985"/>
                  </a:cubicBezTo>
                  <a:cubicBezTo>
                    <a:pt x="6721869" y="2153069"/>
                    <a:pt x="6725984" y="2126323"/>
                    <a:pt x="6726670" y="2155127"/>
                  </a:cubicBezTo>
                  <a:cubicBezTo>
                    <a:pt x="6723241" y="2087918"/>
                    <a:pt x="6728041" y="1987106"/>
                    <a:pt x="6724612" y="1957616"/>
                  </a:cubicBezTo>
                  <a:cubicBezTo>
                    <a:pt x="6727355" y="1921269"/>
                    <a:pt x="6733528" y="1932927"/>
                    <a:pt x="6735585" y="1952816"/>
                  </a:cubicBezTo>
                  <a:cubicBezTo>
                    <a:pt x="6728041" y="1809483"/>
                    <a:pt x="6736957" y="1887665"/>
                    <a:pt x="6729413" y="1743647"/>
                  </a:cubicBezTo>
                  <a:lnTo>
                    <a:pt x="6734213" y="1746390"/>
                  </a:lnTo>
                  <a:lnTo>
                    <a:pt x="6728041" y="1697012"/>
                  </a:lnTo>
                  <a:lnTo>
                    <a:pt x="6738328" y="1626375"/>
                  </a:lnTo>
                  <a:lnTo>
                    <a:pt x="6732156" y="1651749"/>
                  </a:lnTo>
                  <a:cubicBezTo>
                    <a:pt x="6731470" y="1604429"/>
                    <a:pt x="6728041" y="1574940"/>
                    <a:pt x="6730784" y="1520076"/>
                  </a:cubicBezTo>
                  <a:lnTo>
                    <a:pt x="6738328" y="1542021"/>
                  </a:lnTo>
                  <a:cubicBezTo>
                    <a:pt x="6734213" y="1408976"/>
                    <a:pt x="6750673" y="1387716"/>
                    <a:pt x="6740386" y="1261529"/>
                  </a:cubicBezTo>
                  <a:cubicBezTo>
                    <a:pt x="6741757" y="1252614"/>
                    <a:pt x="6743815" y="1272502"/>
                    <a:pt x="6745186" y="1282789"/>
                  </a:cubicBezTo>
                  <a:cubicBezTo>
                    <a:pt x="6733528" y="1165517"/>
                    <a:pt x="6758216" y="1194321"/>
                    <a:pt x="6744500" y="1076363"/>
                  </a:cubicBezTo>
                  <a:cubicBezTo>
                    <a:pt x="6747244" y="1083907"/>
                    <a:pt x="6749987" y="1070877"/>
                    <a:pt x="6752044" y="1075677"/>
                  </a:cubicBezTo>
                  <a:lnTo>
                    <a:pt x="6747244" y="1022185"/>
                  </a:lnTo>
                  <a:lnTo>
                    <a:pt x="6756845" y="1026300"/>
                  </a:lnTo>
                  <a:lnTo>
                    <a:pt x="6742443" y="982409"/>
                  </a:lnTo>
                  <a:lnTo>
                    <a:pt x="6752730" y="949490"/>
                  </a:lnTo>
                  <a:lnTo>
                    <a:pt x="6747929" y="928916"/>
                  </a:lnTo>
                  <a:cubicBezTo>
                    <a:pt x="6767132" y="871309"/>
                    <a:pt x="6752730" y="790385"/>
                    <a:pt x="6767132" y="712203"/>
                  </a:cubicBezTo>
                  <a:lnTo>
                    <a:pt x="6754787" y="725919"/>
                  </a:lnTo>
                  <a:cubicBezTo>
                    <a:pt x="6743815" y="640194"/>
                    <a:pt x="6744500" y="544182"/>
                    <a:pt x="6748615" y="443370"/>
                  </a:cubicBezTo>
                  <a:cubicBezTo>
                    <a:pt x="6750673" y="392621"/>
                    <a:pt x="6753416" y="341186"/>
                    <a:pt x="6755473" y="289065"/>
                  </a:cubicBezTo>
                  <a:lnTo>
                    <a:pt x="6756159" y="279464"/>
                  </a:lnTo>
                  <a:lnTo>
                    <a:pt x="6756845" y="265748"/>
                  </a:lnTo>
                  <a:lnTo>
                    <a:pt x="6757531" y="234201"/>
                  </a:lnTo>
                  <a:cubicBezTo>
                    <a:pt x="6758216" y="212941"/>
                    <a:pt x="6758216" y="191681"/>
                    <a:pt x="6758902" y="170421"/>
                  </a:cubicBezTo>
                  <a:cubicBezTo>
                    <a:pt x="6759588" y="127902"/>
                    <a:pt x="6760274" y="84696"/>
                    <a:pt x="6760274" y="42177"/>
                  </a:cubicBezTo>
                  <a:cubicBezTo>
                    <a:pt x="6706781" y="42177"/>
                    <a:pt x="6652603" y="42863"/>
                    <a:pt x="6599797" y="44234"/>
                  </a:cubicBezTo>
                  <a:cubicBezTo>
                    <a:pt x="6603226" y="40805"/>
                    <a:pt x="6606655" y="37376"/>
                    <a:pt x="6610084" y="34633"/>
                  </a:cubicBezTo>
                  <a:lnTo>
                    <a:pt x="6527102" y="40119"/>
                  </a:lnTo>
                  <a:lnTo>
                    <a:pt x="6477724" y="45606"/>
                  </a:lnTo>
                  <a:cubicBezTo>
                    <a:pt x="6424918" y="38062"/>
                    <a:pt x="6509271" y="37376"/>
                    <a:pt x="6492812" y="31890"/>
                  </a:cubicBezTo>
                  <a:cubicBezTo>
                    <a:pt x="6387199" y="37376"/>
                    <a:pt x="6448921" y="46292"/>
                    <a:pt x="6326162" y="49035"/>
                  </a:cubicBezTo>
                  <a:cubicBezTo>
                    <a:pt x="6263069" y="42177"/>
                    <a:pt x="6348108" y="41491"/>
                    <a:pt x="6377597" y="38062"/>
                  </a:cubicBezTo>
                  <a:cubicBezTo>
                    <a:pt x="6262383" y="42863"/>
                    <a:pt x="6092990" y="48349"/>
                    <a:pt x="6011380" y="42863"/>
                  </a:cubicBezTo>
                  <a:cubicBezTo>
                    <a:pt x="6009323" y="44234"/>
                    <a:pt x="6004522" y="45606"/>
                    <a:pt x="6008637" y="46292"/>
                  </a:cubicBezTo>
                  <a:cubicBezTo>
                    <a:pt x="5931827" y="50406"/>
                    <a:pt x="5830329" y="46292"/>
                    <a:pt x="5745976" y="46977"/>
                  </a:cubicBezTo>
                  <a:cubicBezTo>
                    <a:pt x="5748033" y="42177"/>
                    <a:pt x="5769293" y="41491"/>
                    <a:pt x="5789867" y="40805"/>
                  </a:cubicBezTo>
                  <a:cubicBezTo>
                    <a:pt x="5759692" y="40119"/>
                    <a:pt x="5717858" y="37376"/>
                    <a:pt x="5691797" y="41491"/>
                  </a:cubicBezTo>
                  <a:lnTo>
                    <a:pt x="5723344" y="33261"/>
                  </a:lnTo>
                  <a:cubicBezTo>
                    <a:pt x="5658193" y="31204"/>
                    <a:pt x="5533378" y="39434"/>
                    <a:pt x="5518976" y="29147"/>
                  </a:cubicBezTo>
                  <a:cubicBezTo>
                    <a:pt x="5526520" y="33261"/>
                    <a:pt x="5523776" y="40119"/>
                    <a:pt x="5467541" y="40119"/>
                  </a:cubicBezTo>
                  <a:cubicBezTo>
                    <a:pt x="5436680" y="25032"/>
                    <a:pt x="5314607" y="46292"/>
                    <a:pt x="5224768" y="38062"/>
                  </a:cubicBezTo>
                  <a:cubicBezTo>
                    <a:pt x="5235740" y="34633"/>
                    <a:pt x="5301577" y="33947"/>
                    <a:pt x="5283061" y="33261"/>
                  </a:cubicBezTo>
                  <a:cubicBezTo>
                    <a:pt x="5237798" y="29147"/>
                    <a:pt x="5197336" y="36005"/>
                    <a:pt x="5157559" y="40805"/>
                  </a:cubicBezTo>
                  <a:lnTo>
                    <a:pt x="5169904" y="34633"/>
                  </a:lnTo>
                  <a:lnTo>
                    <a:pt x="4959363" y="49035"/>
                  </a:lnTo>
                  <a:cubicBezTo>
                    <a:pt x="4928502" y="33947"/>
                    <a:pt x="4761853" y="51092"/>
                    <a:pt x="4775569" y="40119"/>
                  </a:cubicBezTo>
                  <a:cubicBezTo>
                    <a:pt x="4700816" y="39434"/>
                    <a:pt x="4838662" y="46977"/>
                    <a:pt x="4744022" y="48349"/>
                  </a:cubicBezTo>
                  <a:cubicBezTo>
                    <a:pt x="4718647" y="42177"/>
                    <a:pt x="4658297" y="51092"/>
                    <a:pt x="4662412" y="41491"/>
                  </a:cubicBezTo>
                  <a:lnTo>
                    <a:pt x="4672699" y="40119"/>
                  </a:lnTo>
                  <a:lnTo>
                    <a:pt x="4606862" y="40805"/>
                  </a:lnTo>
                  <a:lnTo>
                    <a:pt x="4648696" y="31204"/>
                  </a:lnTo>
                  <a:cubicBezTo>
                    <a:pt x="4591774" y="33261"/>
                    <a:pt x="4549940" y="42863"/>
                    <a:pt x="4547197" y="50406"/>
                  </a:cubicBezTo>
                  <a:cubicBezTo>
                    <a:pt x="4493019" y="44920"/>
                    <a:pt x="4416895" y="49721"/>
                    <a:pt x="4392206" y="40805"/>
                  </a:cubicBezTo>
                  <a:lnTo>
                    <a:pt x="4412095" y="38748"/>
                  </a:lnTo>
                  <a:cubicBezTo>
                    <a:pt x="4260533" y="42863"/>
                    <a:pt x="4161092" y="12002"/>
                    <a:pt x="4041762" y="28461"/>
                  </a:cubicBezTo>
                  <a:cubicBezTo>
                    <a:pt x="4032847" y="27089"/>
                    <a:pt x="4034219" y="24346"/>
                    <a:pt x="4052735" y="25032"/>
                  </a:cubicBezTo>
                  <a:lnTo>
                    <a:pt x="3958781" y="24346"/>
                  </a:lnTo>
                  <a:lnTo>
                    <a:pt x="3981412" y="16802"/>
                  </a:lnTo>
                  <a:lnTo>
                    <a:pt x="3825735" y="28461"/>
                  </a:lnTo>
                  <a:lnTo>
                    <a:pt x="3827793" y="23660"/>
                  </a:lnTo>
                  <a:cubicBezTo>
                    <a:pt x="3725609" y="21603"/>
                    <a:pt x="3565131" y="24346"/>
                    <a:pt x="3433458" y="25718"/>
                  </a:cubicBezTo>
                  <a:lnTo>
                    <a:pt x="3453346" y="23660"/>
                  </a:lnTo>
                  <a:cubicBezTo>
                    <a:pt x="3309328" y="31204"/>
                    <a:pt x="3314814" y="18860"/>
                    <a:pt x="3209201" y="24346"/>
                  </a:cubicBezTo>
                  <a:cubicBezTo>
                    <a:pt x="3212630" y="22974"/>
                    <a:pt x="3216745" y="22289"/>
                    <a:pt x="3220174" y="22289"/>
                  </a:cubicBezTo>
                  <a:lnTo>
                    <a:pt x="3125534" y="22289"/>
                  </a:lnTo>
                  <a:lnTo>
                    <a:pt x="3146108" y="17488"/>
                  </a:lnTo>
                  <a:cubicBezTo>
                    <a:pt x="3076156" y="28461"/>
                    <a:pt x="2945854" y="3772"/>
                    <a:pt x="2989059" y="12687"/>
                  </a:cubicBezTo>
                  <a:cubicBezTo>
                    <a:pt x="2949283" y="17488"/>
                    <a:pt x="2881389" y="22974"/>
                    <a:pt x="2869730" y="29147"/>
                  </a:cubicBezTo>
                  <a:cubicBezTo>
                    <a:pt x="2766860" y="29832"/>
                    <a:pt x="2844356" y="22974"/>
                    <a:pt x="2780576" y="18860"/>
                  </a:cubicBezTo>
                  <a:cubicBezTo>
                    <a:pt x="2705824" y="18174"/>
                    <a:pt x="2692794" y="27089"/>
                    <a:pt x="2591981" y="22289"/>
                  </a:cubicBezTo>
                  <a:lnTo>
                    <a:pt x="2594039" y="17488"/>
                  </a:lnTo>
                  <a:cubicBezTo>
                    <a:pt x="2546718" y="18174"/>
                    <a:pt x="2517229" y="21603"/>
                    <a:pt x="2451392" y="22974"/>
                  </a:cubicBezTo>
                  <a:lnTo>
                    <a:pt x="2471280" y="20917"/>
                  </a:lnTo>
                  <a:cubicBezTo>
                    <a:pt x="2363610" y="31204"/>
                    <a:pt x="2336864" y="6515"/>
                    <a:pt x="2253196" y="27775"/>
                  </a:cubicBezTo>
                  <a:cubicBezTo>
                    <a:pt x="2207933" y="23660"/>
                    <a:pt x="2122208" y="27089"/>
                    <a:pt x="2127009" y="16802"/>
                  </a:cubicBezTo>
                  <a:cubicBezTo>
                    <a:pt x="1993278" y="22974"/>
                    <a:pt x="1889036" y="26403"/>
                    <a:pt x="1755991" y="30518"/>
                  </a:cubicBezTo>
                  <a:cubicBezTo>
                    <a:pt x="1734731" y="14059"/>
                    <a:pt x="1727187" y="31890"/>
                    <a:pt x="1646949" y="22289"/>
                  </a:cubicBezTo>
                  <a:lnTo>
                    <a:pt x="1653121" y="31204"/>
                  </a:lnTo>
                  <a:cubicBezTo>
                    <a:pt x="1465212" y="32576"/>
                    <a:pt x="1249185" y="10630"/>
                    <a:pt x="1042073" y="14059"/>
                  </a:cubicBezTo>
                  <a:lnTo>
                    <a:pt x="1036587" y="5144"/>
                  </a:lnTo>
                  <a:lnTo>
                    <a:pt x="994753" y="14745"/>
                  </a:lnTo>
                  <a:cubicBezTo>
                    <a:pt x="770496" y="9258"/>
                    <a:pt x="481775" y="5829"/>
                    <a:pt x="303467" y="5829"/>
                  </a:cubicBezTo>
                  <a:cubicBezTo>
                    <a:pt x="297980" y="6515"/>
                    <a:pt x="292494" y="6515"/>
                    <a:pt x="286322" y="7201"/>
                  </a:cubicBezTo>
                  <a:cubicBezTo>
                    <a:pt x="284950" y="7201"/>
                    <a:pt x="283578" y="7201"/>
                    <a:pt x="282207" y="7887"/>
                  </a:cubicBezTo>
                  <a:lnTo>
                    <a:pt x="280149" y="7887"/>
                  </a:lnTo>
                  <a:lnTo>
                    <a:pt x="278778" y="7887"/>
                  </a:lnTo>
                  <a:lnTo>
                    <a:pt x="276720" y="7887"/>
                  </a:lnTo>
                  <a:cubicBezTo>
                    <a:pt x="271234" y="7887"/>
                    <a:pt x="265062" y="8573"/>
                    <a:pt x="258890" y="8573"/>
                  </a:cubicBezTo>
                  <a:cubicBezTo>
                    <a:pt x="235572" y="9944"/>
                    <a:pt x="210198" y="10630"/>
                    <a:pt x="183452" y="12002"/>
                  </a:cubicBezTo>
                  <a:cubicBezTo>
                    <a:pt x="131331" y="14059"/>
                    <a:pt x="75095" y="16802"/>
                    <a:pt x="16116" y="17488"/>
                  </a:cubicBezTo>
                  <a:cubicBezTo>
                    <a:pt x="16802" y="60008"/>
                    <a:pt x="16802" y="103899"/>
                    <a:pt x="16116" y="147104"/>
                  </a:cubicBezTo>
                  <a:lnTo>
                    <a:pt x="14745" y="128588"/>
                  </a:lnTo>
                  <a:cubicBezTo>
                    <a:pt x="16116" y="165621"/>
                    <a:pt x="16802" y="203340"/>
                    <a:pt x="17488" y="241059"/>
                  </a:cubicBezTo>
                  <a:cubicBezTo>
                    <a:pt x="17488" y="250660"/>
                    <a:pt x="17488" y="259575"/>
                    <a:pt x="18174" y="269177"/>
                  </a:cubicBezTo>
                  <a:lnTo>
                    <a:pt x="18860" y="289065"/>
                  </a:lnTo>
                  <a:cubicBezTo>
                    <a:pt x="18860" y="299352"/>
                    <a:pt x="19545" y="309639"/>
                    <a:pt x="19545" y="319926"/>
                  </a:cubicBezTo>
                  <a:cubicBezTo>
                    <a:pt x="20231" y="361074"/>
                    <a:pt x="21603" y="402908"/>
                    <a:pt x="21603" y="445427"/>
                  </a:cubicBezTo>
                  <a:cubicBezTo>
                    <a:pt x="22289" y="530466"/>
                    <a:pt x="22289" y="616877"/>
                    <a:pt x="19545" y="704660"/>
                  </a:cubicBezTo>
                  <a:cubicBezTo>
                    <a:pt x="16116" y="693687"/>
                    <a:pt x="13373" y="710832"/>
                    <a:pt x="10630" y="691629"/>
                  </a:cubicBezTo>
                  <a:cubicBezTo>
                    <a:pt x="20231" y="733463"/>
                    <a:pt x="11316" y="794499"/>
                    <a:pt x="10630" y="832218"/>
                  </a:cubicBezTo>
                  <a:lnTo>
                    <a:pt x="17488" y="788327"/>
                  </a:lnTo>
                  <a:cubicBezTo>
                    <a:pt x="25718" y="838391"/>
                    <a:pt x="17488" y="909714"/>
                    <a:pt x="11316" y="935774"/>
                  </a:cubicBezTo>
                  <a:lnTo>
                    <a:pt x="20917" y="1014641"/>
                  </a:lnTo>
                  <a:cubicBezTo>
                    <a:pt x="20231" y="1020128"/>
                    <a:pt x="18860" y="1027671"/>
                    <a:pt x="17488" y="1029043"/>
                  </a:cubicBezTo>
                  <a:lnTo>
                    <a:pt x="22289" y="1042759"/>
                  </a:lnTo>
                  <a:lnTo>
                    <a:pt x="10630" y="1084593"/>
                  </a:lnTo>
                  <a:cubicBezTo>
                    <a:pt x="12687" y="1104481"/>
                    <a:pt x="16116" y="1208723"/>
                    <a:pt x="27089" y="1241641"/>
                  </a:cubicBezTo>
                  <a:cubicBezTo>
                    <a:pt x="22974" y="1249185"/>
                    <a:pt x="20231" y="1323251"/>
                    <a:pt x="18174" y="1265644"/>
                  </a:cubicBezTo>
                  <a:lnTo>
                    <a:pt x="14745" y="1554366"/>
                  </a:lnTo>
                  <a:lnTo>
                    <a:pt x="18860" y="1509103"/>
                  </a:lnTo>
                  <a:cubicBezTo>
                    <a:pt x="27775" y="1503617"/>
                    <a:pt x="33261" y="1590027"/>
                    <a:pt x="29147" y="1635290"/>
                  </a:cubicBezTo>
                  <a:cubicBezTo>
                    <a:pt x="22289" y="1576311"/>
                    <a:pt x="16802" y="1630490"/>
                    <a:pt x="10630" y="1655864"/>
                  </a:cubicBezTo>
                  <a:cubicBezTo>
                    <a:pt x="15431" y="1694955"/>
                    <a:pt x="18174" y="1621574"/>
                    <a:pt x="22974" y="1642148"/>
                  </a:cubicBezTo>
                  <a:cubicBezTo>
                    <a:pt x="29147" y="1691526"/>
                    <a:pt x="31890" y="1795767"/>
                    <a:pt x="27775" y="1821828"/>
                  </a:cubicBezTo>
                  <a:lnTo>
                    <a:pt x="24346" y="1792338"/>
                  </a:lnTo>
                  <a:cubicBezTo>
                    <a:pt x="27775" y="1859547"/>
                    <a:pt x="12687" y="1890408"/>
                    <a:pt x="13373" y="1956245"/>
                  </a:cubicBezTo>
                  <a:cubicBezTo>
                    <a:pt x="20231" y="2015909"/>
                    <a:pt x="14059" y="2059115"/>
                    <a:pt x="29147" y="2047456"/>
                  </a:cubicBezTo>
                  <a:cubicBezTo>
                    <a:pt x="31890" y="2133181"/>
                    <a:pt x="18860" y="2080374"/>
                    <a:pt x="17488" y="2108492"/>
                  </a:cubicBezTo>
                  <a:cubicBezTo>
                    <a:pt x="24346" y="2148955"/>
                    <a:pt x="20231" y="2268284"/>
                    <a:pt x="12687" y="2284057"/>
                  </a:cubicBezTo>
                  <a:cubicBezTo>
                    <a:pt x="34633" y="2330692"/>
                    <a:pt x="4458" y="2515172"/>
                    <a:pt x="22974" y="2532317"/>
                  </a:cubicBezTo>
                  <a:lnTo>
                    <a:pt x="12687" y="2602954"/>
                  </a:lnTo>
                  <a:cubicBezTo>
                    <a:pt x="17488" y="2605012"/>
                    <a:pt x="28461" y="2619413"/>
                    <a:pt x="30518" y="2676335"/>
                  </a:cubicBezTo>
                  <a:cubicBezTo>
                    <a:pt x="25032" y="2729827"/>
                    <a:pt x="16802" y="2717483"/>
                    <a:pt x="11316" y="2733942"/>
                  </a:cubicBezTo>
                  <a:lnTo>
                    <a:pt x="29832" y="2770289"/>
                  </a:lnTo>
                  <a:cubicBezTo>
                    <a:pt x="9944" y="3080271"/>
                    <a:pt x="22974" y="3489007"/>
                    <a:pt x="7201" y="3828478"/>
                  </a:cubicBezTo>
                  <a:cubicBezTo>
                    <a:pt x="11316" y="3980041"/>
                    <a:pt x="19545" y="4170693"/>
                    <a:pt x="16802" y="4347629"/>
                  </a:cubicBezTo>
                  <a:lnTo>
                    <a:pt x="14745" y="4327741"/>
                  </a:lnTo>
                  <a:lnTo>
                    <a:pt x="9944" y="4503306"/>
                  </a:lnTo>
                  <a:lnTo>
                    <a:pt x="18174" y="4375747"/>
                  </a:lnTo>
                  <a:cubicBezTo>
                    <a:pt x="20231" y="4414152"/>
                    <a:pt x="23660" y="4444327"/>
                    <a:pt x="23660" y="4481360"/>
                  </a:cubicBezTo>
                  <a:cubicBezTo>
                    <a:pt x="16116" y="4674070"/>
                    <a:pt x="6515" y="4931931"/>
                    <a:pt x="16116" y="5169904"/>
                  </a:cubicBezTo>
                  <a:cubicBezTo>
                    <a:pt x="37376" y="5323523"/>
                    <a:pt x="-2400" y="5272088"/>
                    <a:pt x="12687" y="5419535"/>
                  </a:cubicBezTo>
                  <a:cubicBezTo>
                    <a:pt x="10630" y="5407190"/>
                    <a:pt x="7887" y="5402390"/>
                    <a:pt x="5829" y="5390731"/>
                  </a:cubicBezTo>
                  <a:cubicBezTo>
                    <a:pt x="12687" y="5549837"/>
                    <a:pt x="16802" y="5635562"/>
                    <a:pt x="29147" y="5794667"/>
                  </a:cubicBezTo>
                  <a:cubicBezTo>
                    <a:pt x="7887" y="5776151"/>
                    <a:pt x="29832" y="5898223"/>
                    <a:pt x="18860" y="5883821"/>
                  </a:cubicBezTo>
                  <a:lnTo>
                    <a:pt x="27089" y="5896852"/>
                  </a:lnTo>
                  <a:cubicBezTo>
                    <a:pt x="21603" y="5931827"/>
                    <a:pt x="20231" y="6015495"/>
                    <a:pt x="14059" y="6003151"/>
                  </a:cubicBezTo>
                  <a:lnTo>
                    <a:pt x="25032" y="6073102"/>
                  </a:lnTo>
                  <a:lnTo>
                    <a:pt x="16116" y="6079274"/>
                  </a:lnTo>
                  <a:cubicBezTo>
                    <a:pt x="15431" y="6171857"/>
                    <a:pt x="22289" y="6372111"/>
                    <a:pt x="5144" y="6420803"/>
                  </a:cubicBezTo>
                  <a:cubicBezTo>
                    <a:pt x="5829" y="6438634"/>
                    <a:pt x="7201" y="6457150"/>
                    <a:pt x="7887" y="6477038"/>
                  </a:cubicBezTo>
                  <a:cubicBezTo>
                    <a:pt x="8573" y="6486640"/>
                    <a:pt x="8573" y="6496927"/>
                    <a:pt x="9258" y="6506528"/>
                  </a:cubicBezTo>
                  <a:cubicBezTo>
                    <a:pt x="9258" y="6511328"/>
                    <a:pt x="9944" y="6516815"/>
                    <a:pt x="9944" y="6521615"/>
                  </a:cubicBezTo>
                  <a:cubicBezTo>
                    <a:pt x="9944" y="6525044"/>
                    <a:pt x="9944" y="6528473"/>
                    <a:pt x="9944" y="6532588"/>
                  </a:cubicBezTo>
                  <a:cubicBezTo>
                    <a:pt x="9944" y="6537389"/>
                    <a:pt x="9944" y="6542189"/>
                    <a:pt x="9944" y="6546990"/>
                  </a:cubicBezTo>
                  <a:cubicBezTo>
                    <a:pt x="11316" y="6625857"/>
                    <a:pt x="12002" y="6708153"/>
                    <a:pt x="12687" y="6794564"/>
                  </a:cubicBezTo>
                  <a:cubicBezTo>
                    <a:pt x="103213" y="6793878"/>
                    <a:pt x="197168" y="6793878"/>
                    <a:pt x="293180" y="6793192"/>
                  </a:cubicBezTo>
                  <a:cubicBezTo>
                    <a:pt x="346672" y="6793192"/>
                    <a:pt x="400850" y="6793192"/>
                    <a:pt x="455028" y="6793192"/>
                  </a:cubicBezTo>
                  <a:cubicBezTo>
                    <a:pt x="563385" y="6793878"/>
                    <a:pt x="672427" y="6795250"/>
                    <a:pt x="771868" y="6795935"/>
                  </a:cubicBezTo>
                  <a:cubicBezTo>
                    <a:pt x="812330" y="6789077"/>
                    <a:pt x="896683" y="6788392"/>
                    <a:pt x="963206" y="6787706"/>
                  </a:cubicBezTo>
                  <a:lnTo>
                    <a:pt x="1033843" y="6797993"/>
                  </a:lnTo>
                  <a:cubicBezTo>
                    <a:pt x="1101052" y="6794564"/>
                    <a:pt x="1172375" y="6781534"/>
                    <a:pt x="1234783" y="6788392"/>
                  </a:cubicBezTo>
                  <a:cubicBezTo>
                    <a:pt x="1234097" y="6789763"/>
                    <a:pt x="1232040" y="6790449"/>
                    <a:pt x="1227239" y="6791135"/>
                  </a:cubicBezTo>
                  <a:cubicBezTo>
                    <a:pt x="1295133" y="6789077"/>
                    <a:pt x="1360284" y="6794564"/>
                    <a:pt x="1424064" y="6784963"/>
                  </a:cubicBezTo>
                  <a:cubicBezTo>
                    <a:pt x="1498816" y="6785648"/>
                    <a:pt x="1571511" y="6791135"/>
                    <a:pt x="1548194" y="6800736"/>
                  </a:cubicBezTo>
                  <a:cubicBezTo>
                    <a:pt x="1555737" y="6783591"/>
                    <a:pt x="1706613" y="6803479"/>
                    <a:pt x="1706613" y="6803479"/>
                  </a:cubicBezTo>
                  <a:cubicBezTo>
                    <a:pt x="1706613" y="6803479"/>
                    <a:pt x="5540921" y="6845999"/>
                    <a:pt x="6476353" y="6751358"/>
                  </a:cubicBezTo>
                  <a:cubicBezTo>
                    <a:pt x="6507899" y="6743129"/>
                    <a:pt x="6594996" y="6736957"/>
                    <a:pt x="6561392" y="6727355"/>
                  </a:cubicBezTo>
                  <a:cubicBezTo>
                    <a:pt x="6628600" y="6723926"/>
                    <a:pt x="6659461" y="6739014"/>
                    <a:pt x="6672491" y="6730784"/>
                  </a:cubicBezTo>
                  <a:cubicBezTo>
                    <a:pt x="6581280" y="6725298"/>
                    <a:pt x="6700609" y="6708839"/>
                    <a:pt x="6611455" y="6697866"/>
                  </a:cubicBezTo>
                  <a:lnTo>
                    <a:pt x="6669062" y="6695809"/>
                  </a:lnTo>
                  <a:cubicBezTo>
                    <a:pt x="6680721" y="6689636"/>
                    <a:pt x="6590881" y="6702667"/>
                    <a:pt x="6605283" y="6691694"/>
                  </a:cubicBezTo>
                  <a:lnTo>
                    <a:pt x="6586081" y="6708153"/>
                  </a:lnTo>
                  <a:cubicBezTo>
                    <a:pt x="6539446" y="6705410"/>
                    <a:pt x="6514072" y="6702667"/>
                    <a:pt x="6497612" y="6697180"/>
                  </a:cubicBezTo>
                  <a:cubicBezTo>
                    <a:pt x="6453721" y="6703352"/>
                    <a:pt x="6426289" y="6725298"/>
                    <a:pt x="6322048" y="6715697"/>
                  </a:cubicBezTo>
                  <a:lnTo>
                    <a:pt x="6350851" y="6715011"/>
                  </a:lnTo>
                  <a:cubicBezTo>
                    <a:pt x="6265812" y="6715697"/>
                    <a:pt x="6298730" y="6704724"/>
                    <a:pt x="6280900" y="6701981"/>
                  </a:cubicBezTo>
                  <a:lnTo>
                    <a:pt x="6299416" y="6701981"/>
                  </a:lnTo>
                  <a:lnTo>
                    <a:pt x="6228093" y="6693751"/>
                  </a:lnTo>
                  <a:cubicBezTo>
                    <a:pt x="6282271" y="6699238"/>
                    <a:pt x="6371425" y="6686207"/>
                    <a:pt x="6324791" y="6686893"/>
                  </a:cubicBezTo>
                  <a:cubicBezTo>
                    <a:pt x="6223292" y="6682093"/>
                    <a:pt x="6350851" y="6691008"/>
                    <a:pt x="6275413" y="6693065"/>
                  </a:cubicBezTo>
                  <a:cubicBezTo>
                    <a:pt x="6228093" y="6693751"/>
                    <a:pt x="6241809" y="6685522"/>
                    <a:pt x="6243866" y="6680721"/>
                  </a:cubicBezTo>
                  <a:lnTo>
                    <a:pt x="6159513" y="6681407"/>
                  </a:lnTo>
                  <a:cubicBezTo>
                    <a:pt x="6162256" y="6673863"/>
                    <a:pt x="6215749" y="6682093"/>
                    <a:pt x="6181459" y="6673863"/>
                  </a:cubicBezTo>
                  <a:lnTo>
                    <a:pt x="6075160" y="6681407"/>
                  </a:lnTo>
                  <a:cubicBezTo>
                    <a:pt x="6055271" y="6662890"/>
                    <a:pt x="5959259" y="6690322"/>
                    <a:pt x="5910568" y="6672491"/>
                  </a:cubicBezTo>
                  <a:cubicBezTo>
                    <a:pt x="5987377" y="6668377"/>
                    <a:pt x="5903710" y="6666319"/>
                    <a:pt x="5916054" y="6660147"/>
                  </a:cubicBezTo>
                  <a:lnTo>
                    <a:pt x="5728145" y="6661519"/>
                  </a:lnTo>
                  <a:cubicBezTo>
                    <a:pt x="5710314" y="6658775"/>
                    <a:pt x="5777522" y="6656032"/>
                    <a:pt x="5748719" y="6656718"/>
                  </a:cubicBezTo>
                  <a:cubicBezTo>
                    <a:pt x="5713057" y="6651232"/>
                    <a:pt x="5690426" y="6661519"/>
                    <a:pt x="5671909" y="6660833"/>
                  </a:cubicBezTo>
                  <a:cubicBezTo>
                    <a:pt x="5655450" y="6655346"/>
                    <a:pt x="5532006" y="6660833"/>
                    <a:pt x="5536807" y="6648488"/>
                  </a:cubicBezTo>
                  <a:cubicBezTo>
                    <a:pt x="5409248" y="6640259"/>
                    <a:pt x="5483314" y="6664262"/>
                    <a:pt x="5364671" y="6657404"/>
                  </a:cubicBezTo>
                  <a:cubicBezTo>
                    <a:pt x="5348897" y="6649860"/>
                    <a:pt x="5458625" y="6655346"/>
                    <a:pt x="5406505" y="6647803"/>
                  </a:cubicBezTo>
                  <a:lnTo>
                    <a:pt x="5283061" y="6650546"/>
                  </a:lnTo>
                  <a:cubicBezTo>
                    <a:pt x="5294033" y="6647117"/>
                    <a:pt x="5307064" y="6638201"/>
                    <a:pt x="5353012" y="6639573"/>
                  </a:cubicBezTo>
                  <a:cubicBezTo>
                    <a:pt x="5020399" y="6629286"/>
                    <a:pt x="4840720" y="6589510"/>
                    <a:pt x="4536224" y="6599797"/>
                  </a:cubicBezTo>
                  <a:cubicBezTo>
                    <a:pt x="4493019" y="6590881"/>
                    <a:pt x="4567085" y="6593624"/>
                    <a:pt x="4597946" y="6588138"/>
                  </a:cubicBezTo>
                  <a:cubicBezTo>
                    <a:pt x="4377805" y="6599797"/>
                    <a:pt x="4287965" y="6568250"/>
                    <a:pt x="4100055" y="6569621"/>
                  </a:cubicBezTo>
                  <a:lnTo>
                    <a:pt x="4096626" y="6577165"/>
                  </a:lnTo>
                  <a:cubicBezTo>
                    <a:pt x="3835337" y="6553848"/>
                    <a:pt x="3519869" y="6567564"/>
                    <a:pt x="3224289" y="6557963"/>
                  </a:cubicBezTo>
                  <a:lnTo>
                    <a:pt x="3259265" y="6563449"/>
                  </a:lnTo>
                  <a:cubicBezTo>
                    <a:pt x="3218802" y="6570307"/>
                    <a:pt x="3152966" y="6571679"/>
                    <a:pt x="3104274" y="6574422"/>
                  </a:cubicBezTo>
                  <a:cubicBezTo>
                    <a:pt x="3096730" y="6570993"/>
                    <a:pt x="3139250" y="6558649"/>
                    <a:pt x="3053525" y="6561392"/>
                  </a:cubicBezTo>
                  <a:cubicBezTo>
                    <a:pt x="3071355" y="6564135"/>
                    <a:pt x="3107703" y="6566878"/>
                    <a:pt x="3096730" y="6570307"/>
                  </a:cubicBezTo>
                  <a:cubicBezTo>
                    <a:pt x="2842984" y="6551105"/>
                    <a:pt x="2306688" y="6555905"/>
                    <a:pt x="1889036" y="6546304"/>
                  </a:cubicBezTo>
                  <a:cubicBezTo>
                    <a:pt x="1606487" y="6549047"/>
                    <a:pt x="1312964" y="6546990"/>
                    <a:pt x="1019442" y="6544933"/>
                  </a:cubicBezTo>
                  <a:cubicBezTo>
                    <a:pt x="872680" y="6544247"/>
                    <a:pt x="726605" y="6542875"/>
                    <a:pt x="582587" y="6542189"/>
                  </a:cubicBezTo>
                  <a:cubicBezTo>
                    <a:pt x="510578" y="6542189"/>
                    <a:pt x="438569" y="6542189"/>
                    <a:pt x="367932" y="6541504"/>
                  </a:cubicBezTo>
                  <a:cubicBezTo>
                    <a:pt x="337757" y="6541504"/>
                    <a:pt x="307581" y="6541504"/>
                    <a:pt x="277406" y="6541504"/>
                  </a:cubicBezTo>
                  <a:cubicBezTo>
                    <a:pt x="273291" y="6541504"/>
                    <a:pt x="269862" y="6542189"/>
                    <a:pt x="265748" y="6542189"/>
                  </a:cubicBezTo>
                  <a:cubicBezTo>
                    <a:pt x="270548" y="6542189"/>
                    <a:pt x="269862" y="6546304"/>
                    <a:pt x="267119" y="6550419"/>
                  </a:cubicBezTo>
                  <a:cubicBezTo>
                    <a:pt x="265748" y="6552476"/>
                    <a:pt x="263004" y="6554534"/>
                    <a:pt x="260261" y="6555220"/>
                  </a:cubicBezTo>
                  <a:cubicBezTo>
                    <a:pt x="257518" y="6556591"/>
                    <a:pt x="254089" y="6556591"/>
                    <a:pt x="251346" y="6555905"/>
                  </a:cubicBezTo>
                  <a:cubicBezTo>
                    <a:pt x="251346" y="6555220"/>
                    <a:pt x="251346" y="6555220"/>
                    <a:pt x="251346" y="6554534"/>
                  </a:cubicBezTo>
                  <a:cubicBezTo>
                    <a:pt x="258890" y="6538760"/>
                    <a:pt x="261633" y="6533274"/>
                    <a:pt x="263004" y="6528473"/>
                  </a:cubicBezTo>
                  <a:cubicBezTo>
                    <a:pt x="263004" y="6527788"/>
                    <a:pt x="263004" y="6527102"/>
                    <a:pt x="263004" y="6527102"/>
                  </a:cubicBezTo>
                  <a:lnTo>
                    <a:pt x="263004" y="6526416"/>
                  </a:lnTo>
                  <a:lnTo>
                    <a:pt x="263004" y="6519558"/>
                  </a:lnTo>
                  <a:cubicBezTo>
                    <a:pt x="263004" y="6509957"/>
                    <a:pt x="263004" y="6500356"/>
                    <a:pt x="263004" y="6491440"/>
                  </a:cubicBezTo>
                  <a:cubicBezTo>
                    <a:pt x="263004" y="6472238"/>
                    <a:pt x="262319" y="6453721"/>
                    <a:pt x="261633" y="6435205"/>
                  </a:cubicBezTo>
                  <a:cubicBezTo>
                    <a:pt x="258890" y="6359767"/>
                    <a:pt x="255461" y="6284329"/>
                    <a:pt x="265748" y="6196546"/>
                  </a:cubicBezTo>
                  <a:cubicBezTo>
                    <a:pt x="255461" y="5873534"/>
                    <a:pt x="282893" y="5585498"/>
                    <a:pt x="258890" y="5284432"/>
                  </a:cubicBezTo>
                  <a:lnTo>
                    <a:pt x="267805" y="5278946"/>
                  </a:lnTo>
                  <a:cubicBezTo>
                    <a:pt x="271920" y="5234369"/>
                    <a:pt x="265748" y="5222024"/>
                    <a:pt x="265062" y="5174704"/>
                  </a:cubicBezTo>
                  <a:lnTo>
                    <a:pt x="267805" y="5176076"/>
                  </a:lnTo>
                  <a:cubicBezTo>
                    <a:pt x="271234" y="5064976"/>
                    <a:pt x="262319" y="4929874"/>
                    <a:pt x="266433" y="4866094"/>
                  </a:cubicBezTo>
                  <a:lnTo>
                    <a:pt x="256832" y="4861979"/>
                  </a:lnTo>
                  <a:cubicBezTo>
                    <a:pt x="256146" y="4796143"/>
                    <a:pt x="264376" y="4827689"/>
                    <a:pt x="258890" y="4759795"/>
                  </a:cubicBezTo>
                  <a:lnTo>
                    <a:pt x="263690" y="4761853"/>
                  </a:lnTo>
                  <a:lnTo>
                    <a:pt x="254089" y="4682986"/>
                  </a:lnTo>
                  <a:cubicBezTo>
                    <a:pt x="271234" y="4690529"/>
                    <a:pt x="255461" y="4496448"/>
                    <a:pt x="263004" y="4443641"/>
                  </a:cubicBezTo>
                  <a:cubicBezTo>
                    <a:pt x="259575" y="4357916"/>
                    <a:pt x="252717" y="4195382"/>
                    <a:pt x="256146" y="4065766"/>
                  </a:cubicBezTo>
                  <a:cubicBezTo>
                    <a:pt x="265062" y="4041763"/>
                    <a:pt x="265062" y="3882657"/>
                    <a:pt x="269177" y="3781159"/>
                  </a:cubicBezTo>
                  <a:cubicBezTo>
                    <a:pt x="267119" y="3583648"/>
                    <a:pt x="264376" y="3301099"/>
                    <a:pt x="267119" y="3049410"/>
                  </a:cubicBezTo>
                  <a:lnTo>
                    <a:pt x="256146" y="3054211"/>
                  </a:lnTo>
                  <a:lnTo>
                    <a:pt x="255461" y="2988374"/>
                  </a:lnTo>
                  <a:cubicBezTo>
                    <a:pt x="258204" y="2989060"/>
                    <a:pt x="258890" y="2980830"/>
                    <a:pt x="260261" y="2990431"/>
                  </a:cubicBezTo>
                  <a:cubicBezTo>
                    <a:pt x="273291" y="2939682"/>
                    <a:pt x="256146" y="2838869"/>
                    <a:pt x="264376" y="2786063"/>
                  </a:cubicBezTo>
                  <a:cubicBezTo>
                    <a:pt x="254089" y="2818981"/>
                    <a:pt x="263004" y="2832011"/>
                    <a:pt x="262319" y="2869730"/>
                  </a:cubicBezTo>
                  <a:cubicBezTo>
                    <a:pt x="256832" y="2923909"/>
                    <a:pt x="245859" y="2872474"/>
                    <a:pt x="251346" y="2799093"/>
                  </a:cubicBezTo>
                  <a:lnTo>
                    <a:pt x="254089" y="2800465"/>
                  </a:lnTo>
                  <a:lnTo>
                    <a:pt x="247917" y="2751087"/>
                  </a:lnTo>
                  <a:cubicBezTo>
                    <a:pt x="256832" y="2745601"/>
                    <a:pt x="260947" y="2700338"/>
                    <a:pt x="269177" y="2694851"/>
                  </a:cubicBezTo>
                  <a:cubicBezTo>
                    <a:pt x="267119" y="2478824"/>
                    <a:pt x="252032" y="2331377"/>
                    <a:pt x="256146" y="2108492"/>
                  </a:cubicBezTo>
                  <a:cubicBezTo>
                    <a:pt x="265748" y="2131124"/>
                    <a:pt x="253403" y="1948015"/>
                    <a:pt x="270548" y="1993278"/>
                  </a:cubicBezTo>
                  <a:cubicBezTo>
                    <a:pt x="264376" y="1859547"/>
                    <a:pt x="256832" y="2015223"/>
                    <a:pt x="244488" y="1954187"/>
                  </a:cubicBezTo>
                  <a:cubicBezTo>
                    <a:pt x="244488" y="1916468"/>
                    <a:pt x="240373" y="1877378"/>
                    <a:pt x="246545" y="1870520"/>
                  </a:cubicBezTo>
                  <a:cubicBezTo>
                    <a:pt x="250660" y="1888350"/>
                    <a:pt x="256832" y="1840344"/>
                    <a:pt x="258204" y="1870520"/>
                  </a:cubicBezTo>
                  <a:lnTo>
                    <a:pt x="256832" y="1781366"/>
                  </a:lnTo>
                  <a:cubicBezTo>
                    <a:pt x="258204" y="1773136"/>
                    <a:pt x="260261" y="1792338"/>
                    <a:pt x="261633" y="1802625"/>
                  </a:cubicBezTo>
                  <a:cubicBezTo>
                    <a:pt x="252032" y="1620203"/>
                    <a:pt x="272606" y="1479614"/>
                    <a:pt x="263004" y="1315707"/>
                  </a:cubicBezTo>
                  <a:cubicBezTo>
                    <a:pt x="256832" y="1303363"/>
                    <a:pt x="260947" y="1380858"/>
                    <a:pt x="254775" y="1368514"/>
                  </a:cubicBezTo>
                  <a:cubicBezTo>
                    <a:pt x="242430" y="1203922"/>
                    <a:pt x="265748" y="1223124"/>
                    <a:pt x="256832" y="1069505"/>
                  </a:cubicBezTo>
                  <a:lnTo>
                    <a:pt x="265062" y="1101052"/>
                  </a:lnTo>
                  <a:cubicBezTo>
                    <a:pt x="258890" y="1051674"/>
                    <a:pt x="252032" y="1029729"/>
                    <a:pt x="258890" y="948119"/>
                  </a:cubicBezTo>
                  <a:cubicBezTo>
                    <a:pt x="269177" y="933717"/>
                    <a:pt x="267119" y="1017384"/>
                    <a:pt x="271920" y="1056475"/>
                  </a:cubicBezTo>
                  <a:cubicBezTo>
                    <a:pt x="272606" y="1000239"/>
                    <a:pt x="269862" y="858965"/>
                    <a:pt x="260947" y="902170"/>
                  </a:cubicBezTo>
                  <a:cubicBezTo>
                    <a:pt x="257518" y="834962"/>
                    <a:pt x="266433" y="810959"/>
                    <a:pt x="269177" y="774611"/>
                  </a:cubicBezTo>
                  <a:cubicBezTo>
                    <a:pt x="266433" y="773240"/>
                    <a:pt x="262319" y="837019"/>
                    <a:pt x="257518" y="797928"/>
                  </a:cubicBezTo>
                  <a:cubicBezTo>
                    <a:pt x="263004" y="706717"/>
                    <a:pt x="263004" y="565442"/>
                    <a:pt x="263690" y="454343"/>
                  </a:cubicBezTo>
                  <a:cubicBezTo>
                    <a:pt x="266433" y="455028"/>
                    <a:pt x="269862" y="447485"/>
                    <a:pt x="271234" y="457086"/>
                  </a:cubicBezTo>
                  <a:cubicBezTo>
                    <a:pt x="265062" y="412509"/>
                    <a:pt x="267119" y="391935"/>
                    <a:pt x="270548" y="367932"/>
                  </a:cubicBezTo>
                  <a:cubicBezTo>
                    <a:pt x="272606" y="355587"/>
                    <a:pt x="274663" y="342557"/>
                    <a:pt x="276035" y="324726"/>
                  </a:cubicBezTo>
                  <a:cubicBezTo>
                    <a:pt x="276720" y="315811"/>
                    <a:pt x="277406" y="305524"/>
                    <a:pt x="277406" y="293865"/>
                  </a:cubicBezTo>
                  <a:cubicBezTo>
                    <a:pt x="277406" y="291122"/>
                    <a:pt x="277406" y="287693"/>
                    <a:pt x="277406" y="284950"/>
                  </a:cubicBezTo>
                  <a:cubicBezTo>
                    <a:pt x="279464" y="282893"/>
                    <a:pt x="279464" y="280835"/>
                    <a:pt x="278778" y="279464"/>
                  </a:cubicBezTo>
                  <a:cubicBezTo>
                    <a:pt x="279464" y="279464"/>
                    <a:pt x="279464" y="279464"/>
                    <a:pt x="278778" y="279464"/>
                  </a:cubicBezTo>
                  <a:cubicBezTo>
                    <a:pt x="279464" y="279464"/>
                    <a:pt x="279464" y="279464"/>
                    <a:pt x="278778" y="2794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D00104E-7EFD-4808-932A-D9506F672E2A}"/>
                </a:ext>
              </a:extLst>
            </p:cNvPr>
            <p:cNvSpPr/>
            <p:nvPr/>
          </p:nvSpPr>
          <p:spPr>
            <a:xfrm>
              <a:off x="8623516" y="282207"/>
              <a:ext cx="75438" cy="13716"/>
            </a:xfrm>
            <a:custGeom>
              <a:avLst/>
              <a:gdLst>
                <a:gd name="connsiteX0" fmla="*/ 73038 w 75438"/>
                <a:gd name="connsiteY0" fmla="*/ 6515 h 13716"/>
                <a:gd name="connsiteX1" fmla="*/ 27775 w 75438"/>
                <a:gd name="connsiteY1" fmla="*/ 5144 h 13716"/>
                <a:gd name="connsiteX2" fmla="*/ 5144 w 75438"/>
                <a:gd name="connsiteY2" fmla="*/ 12687 h 13716"/>
                <a:gd name="connsiteX3" fmla="*/ 73038 w 75438"/>
                <a:gd name="connsiteY3" fmla="*/ 6515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438" h="13716">
                  <a:moveTo>
                    <a:pt x="73038" y="6515"/>
                  </a:moveTo>
                  <a:lnTo>
                    <a:pt x="27775" y="5144"/>
                  </a:lnTo>
                  <a:cubicBezTo>
                    <a:pt x="27775" y="7201"/>
                    <a:pt x="25718" y="9944"/>
                    <a:pt x="5144" y="12687"/>
                  </a:cubicBezTo>
                  <a:lnTo>
                    <a:pt x="73038" y="65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A2F8EB-CE42-4A07-A634-69CEA7780167}"/>
                </a:ext>
              </a:extLst>
            </p:cNvPr>
            <p:cNvSpPr/>
            <p:nvPr/>
          </p:nvSpPr>
          <p:spPr>
            <a:xfrm>
              <a:off x="6537998" y="277406"/>
              <a:ext cx="20574" cy="6858"/>
            </a:xfrm>
            <a:custGeom>
              <a:avLst/>
              <a:gdLst>
                <a:gd name="connsiteX0" fmla="*/ 21602 w 20574"/>
                <a:gd name="connsiteY0" fmla="*/ 5144 h 6858"/>
                <a:gd name="connsiteX1" fmla="*/ 5144 w 20574"/>
                <a:gd name="connsiteY1" fmla="*/ 7887 h 6858"/>
                <a:gd name="connsiteX2" fmla="*/ 21602 w 20574"/>
                <a:gd name="connsiteY2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74" h="6858">
                  <a:moveTo>
                    <a:pt x="21602" y="5144"/>
                  </a:moveTo>
                  <a:cubicBezTo>
                    <a:pt x="16116" y="5829"/>
                    <a:pt x="10630" y="6515"/>
                    <a:pt x="5144" y="7887"/>
                  </a:cubicBezTo>
                  <a:cubicBezTo>
                    <a:pt x="16116" y="7887"/>
                    <a:pt x="20231" y="6515"/>
                    <a:pt x="21602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5129A4C-73D1-4940-B4AE-2DD75FC746DD}"/>
                </a:ext>
              </a:extLst>
            </p:cNvPr>
            <p:cNvSpPr/>
            <p:nvPr/>
          </p:nvSpPr>
          <p:spPr>
            <a:xfrm>
              <a:off x="6020731" y="287693"/>
              <a:ext cx="41148" cy="13716"/>
            </a:xfrm>
            <a:custGeom>
              <a:avLst/>
              <a:gdLst>
                <a:gd name="connsiteX0" fmla="*/ 19720 w 41148"/>
                <a:gd name="connsiteY0" fmla="*/ 12687 h 13716"/>
                <a:gd name="connsiteX1" fmla="*/ 5318 w 41148"/>
                <a:gd name="connsiteY1" fmla="*/ 5144 h 13716"/>
                <a:gd name="connsiteX2" fmla="*/ 19720 w 41148"/>
                <a:gd name="connsiteY2" fmla="*/ 12687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148" h="13716">
                  <a:moveTo>
                    <a:pt x="19720" y="12687"/>
                  </a:moveTo>
                  <a:cubicBezTo>
                    <a:pt x="56753" y="10630"/>
                    <a:pt x="23834" y="7887"/>
                    <a:pt x="5318" y="5144"/>
                  </a:cubicBezTo>
                  <a:cubicBezTo>
                    <a:pt x="4632" y="7201"/>
                    <a:pt x="5318" y="9258"/>
                    <a:pt x="19720" y="126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8C07E57-C0FD-468D-A20A-307C111B4244}"/>
                </a:ext>
              </a:extLst>
            </p:cNvPr>
            <p:cNvSpPr/>
            <p:nvPr/>
          </p:nvSpPr>
          <p:spPr>
            <a:xfrm>
              <a:off x="9320289" y="690879"/>
              <a:ext cx="13716" cy="20574"/>
            </a:xfrm>
            <a:custGeom>
              <a:avLst/>
              <a:gdLst>
                <a:gd name="connsiteX0" fmla="*/ 9258 w 13716"/>
                <a:gd name="connsiteY0" fmla="*/ 16867 h 20574"/>
                <a:gd name="connsiteX1" fmla="*/ 5144 w 13716"/>
                <a:gd name="connsiteY1" fmla="*/ 5208 h 20574"/>
                <a:gd name="connsiteX2" fmla="*/ 9258 w 13716"/>
                <a:gd name="connsiteY2" fmla="*/ 16867 h 2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" h="20574">
                  <a:moveTo>
                    <a:pt x="9258" y="16867"/>
                  </a:moveTo>
                  <a:cubicBezTo>
                    <a:pt x="8573" y="9323"/>
                    <a:pt x="7201" y="4523"/>
                    <a:pt x="5144" y="5208"/>
                  </a:cubicBezTo>
                  <a:cubicBezTo>
                    <a:pt x="7201" y="16181"/>
                    <a:pt x="8573" y="18239"/>
                    <a:pt x="9258" y="168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7E93A31-CC40-4BA3-929D-98AE8D1C1E46}"/>
                </a:ext>
              </a:extLst>
            </p:cNvPr>
            <p:cNvSpPr/>
            <p:nvPr/>
          </p:nvSpPr>
          <p:spPr>
            <a:xfrm>
              <a:off x="9317546" y="4034904"/>
              <a:ext cx="6858" cy="20574"/>
            </a:xfrm>
            <a:custGeom>
              <a:avLst/>
              <a:gdLst>
                <a:gd name="connsiteX0" fmla="*/ 5144 w 6858"/>
                <a:gd name="connsiteY0" fmla="*/ 18174 h 20574"/>
                <a:gd name="connsiteX1" fmla="*/ 6515 w 6858"/>
                <a:gd name="connsiteY1" fmla="*/ 5144 h 20574"/>
                <a:gd name="connsiteX2" fmla="*/ 5144 w 6858"/>
                <a:gd name="connsiteY2" fmla="*/ 18174 h 2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20574">
                  <a:moveTo>
                    <a:pt x="5144" y="18174"/>
                  </a:moveTo>
                  <a:cubicBezTo>
                    <a:pt x="5829" y="14059"/>
                    <a:pt x="5829" y="9944"/>
                    <a:pt x="6515" y="5144"/>
                  </a:cubicBezTo>
                  <a:cubicBezTo>
                    <a:pt x="5829" y="7201"/>
                    <a:pt x="5144" y="12002"/>
                    <a:pt x="5144" y="18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DDFEC9E-EDF3-4A84-9E11-6FA0689F5EEE}"/>
                </a:ext>
              </a:extLst>
            </p:cNvPr>
            <p:cNvSpPr/>
            <p:nvPr/>
          </p:nvSpPr>
          <p:spPr>
            <a:xfrm>
              <a:off x="9331678" y="3825050"/>
              <a:ext cx="6858" cy="48006"/>
            </a:xfrm>
            <a:custGeom>
              <a:avLst/>
              <a:gdLst>
                <a:gd name="connsiteX0" fmla="*/ 6784 w 6858"/>
                <a:gd name="connsiteY0" fmla="*/ 42863 h 48006"/>
                <a:gd name="connsiteX1" fmla="*/ 5412 w 6858"/>
                <a:gd name="connsiteY1" fmla="*/ 5144 h 48006"/>
                <a:gd name="connsiteX2" fmla="*/ 6784 w 6858"/>
                <a:gd name="connsiteY2" fmla="*/ 42863 h 4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48006">
                  <a:moveTo>
                    <a:pt x="6784" y="42863"/>
                  </a:moveTo>
                  <a:cubicBezTo>
                    <a:pt x="6784" y="33947"/>
                    <a:pt x="6784" y="22289"/>
                    <a:pt x="5412" y="5144"/>
                  </a:cubicBezTo>
                  <a:cubicBezTo>
                    <a:pt x="4727" y="21603"/>
                    <a:pt x="5412" y="33261"/>
                    <a:pt x="6784" y="428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A5CA957-3FC3-4413-8675-8F8D8D5976A8}"/>
                </a:ext>
              </a:extLst>
            </p:cNvPr>
            <p:cNvSpPr/>
            <p:nvPr/>
          </p:nvSpPr>
          <p:spPr>
            <a:xfrm>
              <a:off x="9055570" y="260947"/>
              <a:ext cx="41148" cy="13716"/>
            </a:xfrm>
            <a:custGeom>
              <a:avLst/>
              <a:gdLst>
                <a:gd name="connsiteX0" fmla="*/ 40120 w 41148"/>
                <a:gd name="connsiteY0" fmla="*/ 5144 h 13716"/>
                <a:gd name="connsiteX1" fmla="*/ 5144 w 41148"/>
                <a:gd name="connsiteY1" fmla="*/ 8573 h 13716"/>
                <a:gd name="connsiteX2" fmla="*/ 40120 w 41148"/>
                <a:gd name="connsiteY2" fmla="*/ 5144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148" h="13716">
                  <a:moveTo>
                    <a:pt x="40120" y="5144"/>
                  </a:moveTo>
                  <a:cubicBezTo>
                    <a:pt x="27775" y="5144"/>
                    <a:pt x="15431" y="6515"/>
                    <a:pt x="5144" y="8573"/>
                  </a:cubicBezTo>
                  <a:cubicBezTo>
                    <a:pt x="24346" y="8573"/>
                    <a:pt x="33947" y="7201"/>
                    <a:pt x="40120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BF64EF4-7E38-4AF1-8C2B-ED85B233B4F5}"/>
                </a:ext>
              </a:extLst>
            </p:cNvPr>
            <p:cNvSpPr/>
            <p:nvPr/>
          </p:nvSpPr>
          <p:spPr>
            <a:xfrm>
              <a:off x="9328518" y="3739325"/>
              <a:ext cx="6858" cy="54864"/>
            </a:xfrm>
            <a:custGeom>
              <a:avLst/>
              <a:gdLst>
                <a:gd name="connsiteX0" fmla="*/ 5830 w 6858"/>
                <a:gd name="connsiteY0" fmla="*/ 52464 h 54864"/>
                <a:gd name="connsiteX1" fmla="*/ 7201 w 6858"/>
                <a:gd name="connsiteY1" fmla="*/ 5829 h 54864"/>
                <a:gd name="connsiteX2" fmla="*/ 5144 w 6858"/>
                <a:gd name="connsiteY2" fmla="*/ 5144 h 54864"/>
                <a:gd name="connsiteX3" fmla="*/ 5830 w 6858"/>
                <a:gd name="connsiteY3" fmla="*/ 52464 h 5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54864">
                  <a:moveTo>
                    <a:pt x="5830" y="52464"/>
                  </a:moveTo>
                  <a:lnTo>
                    <a:pt x="7201" y="5829"/>
                  </a:lnTo>
                  <a:cubicBezTo>
                    <a:pt x="6515" y="5829"/>
                    <a:pt x="5830" y="5144"/>
                    <a:pt x="5144" y="5144"/>
                  </a:cubicBezTo>
                  <a:lnTo>
                    <a:pt x="5830" y="524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5104A1-48D1-4A89-9B99-A441096E5C56}"/>
                </a:ext>
              </a:extLst>
            </p:cNvPr>
            <p:cNvSpPr/>
            <p:nvPr/>
          </p:nvSpPr>
          <p:spPr>
            <a:xfrm>
              <a:off x="9315273" y="4047935"/>
              <a:ext cx="6858" cy="68580"/>
            </a:xfrm>
            <a:custGeom>
              <a:avLst/>
              <a:gdLst>
                <a:gd name="connsiteX0" fmla="*/ 6044 w 6858"/>
                <a:gd name="connsiteY0" fmla="*/ 64122 h 68580"/>
                <a:gd name="connsiteX1" fmla="*/ 7416 w 6858"/>
                <a:gd name="connsiteY1" fmla="*/ 5144 h 68580"/>
                <a:gd name="connsiteX2" fmla="*/ 6044 w 6858"/>
                <a:gd name="connsiteY2" fmla="*/ 64122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68580">
                  <a:moveTo>
                    <a:pt x="6044" y="64122"/>
                  </a:moveTo>
                  <a:cubicBezTo>
                    <a:pt x="6044" y="45606"/>
                    <a:pt x="6044" y="20917"/>
                    <a:pt x="7416" y="5144"/>
                  </a:cubicBezTo>
                  <a:cubicBezTo>
                    <a:pt x="4673" y="28461"/>
                    <a:pt x="4673" y="46977"/>
                    <a:pt x="6044" y="641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9CF47B7-A7FF-431E-9143-453DC0A6DB75}"/>
                </a:ext>
              </a:extLst>
            </p:cNvPr>
            <p:cNvSpPr/>
            <p:nvPr/>
          </p:nvSpPr>
          <p:spPr>
            <a:xfrm>
              <a:off x="9334554" y="1906223"/>
              <a:ext cx="6858" cy="34290"/>
            </a:xfrm>
            <a:custGeom>
              <a:avLst/>
              <a:gdLst>
                <a:gd name="connsiteX0" fmla="*/ 8023 w 6858"/>
                <a:gd name="connsiteY0" fmla="*/ 29791 h 34290"/>
                <a:gd name="connsiteX1" fmla="*/ 8023 w 6858"/>
                <a:gd name="connsiteY1" fmla="*/ 24990 h 34290"/>
                <a:gd name="connsiteX2" fmla="*/ 8023 w 6858"/>
                <a:gd name="connsiteY2" fmla="*/ 29791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34290">
                  <a:moveTo>
                    <a:pt x="8023" y="29791"/>
                  </a:moveTo>
                  <a:cubicBezTo>
                    <a:pt x="8023" y="28419"/>
                    <a:pt x="8023" y="26362"/>
                    <a:pt x="8023" y="24990"/>
                  </a:cubicBezTo>
                  <a:cubicBezTo>
                    <a:pt x="3223" y="-12043"/>
                    <a:pt x="5280" y="10588"/>
                    <a:pt x="8023" y="297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3B24484-C969-4DEF-A569-4B5070A1DE21}"/>
                </a:ext>
              </a:extLst>
            </p:cNvPr>
            <p:cNvSpPr/>
            <p:nvPr/>
          </p:nvSpPr>
          <p:spPr>
            <a:xfrm>
              <a:off x="9310002" y="3562388"/>
              <a:ext cx="6858" cy="27432"/>
            </a:xfrm>
            <a:custGeom>
              <a:avLst/>
              <a:gdLst>
                <a:gd name="connsiteX0" fmla="*/ 7201 w 6858"/>
                <a:gd name="connsiteY0" fmla="*/ 25031 h 27432"/>
                <a:gd name="connsiteX1" fmla="*/ 7886 w 6858"/>
                <a:gd name="connsiteY1" fmla="*/ 18860 h 27432"/>
                <a:gd name="connsiteX2" fmla="*/ 5144 w 6858"/>
                <a:gd name="connsiteY2" fmla="*/ 5144 h 27432"/>
                <a:gd name="connsiteX3" fmla="*/ 7201 w 6858"/>
                <a:gd name="connsiteY3" fmla="*/ 25031 h 2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27432">
                  <a:moveTo>
                    <a:pt x="7201" y="25031"/>
                  </a:moveTo>
                  <a:cubicBezTo>
                    <a:pt x="7201" y="22974"/>
                    <a:pt x="7201" y="20917"/>
                    <a:pt x="7886" y="18860"/>
                  </a:cubicBezTo>
                  <a:lnTo>
                    <a:pt x="5144" y="5144"/>
                  </a:lnTo>
                  <a:lnTo>
                    <a:pt x="7201" y="250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BE08DD0-1695-43F3-B5BB-A59FB490338C}"/>
                </a:ext>
              </a:extLst>
            </p:cNvPr>
            <p:cNvSpPr/>
            <p:nvPr/>
          </p:nvSpPr>
          <p:spPr>
            <a:xfrm>
              <a:off x="9308630" y="4285221"/>
              <a:ext cx="13716" cy="34290"/>
            </a:xfrm>
            <a:custGeom>
              <a:avLst/>
              <a:gdLst>
                <a:gd name="connsiteX0" fmla="*/ 8573 w 13716"/>
                <a:gd name="connsiteY0" fmla="*/ 28461 h 34290"/>
                <a:gd name="connsiteX1" fmla="*/ 6515 w 13716"/>
                <a:gd name="connsiteY1" fmla="*/ 5144 h 34290"/>
                <a:gd name="connsiteX2" fmla="*/ 5144 w 13716"/>
                <a:gd name="connsiteY2" fmla="*/ 31890 h 34290"/>
                <a:gd name="connsiteX3" fmla="*/ 8573 w 13716"/>
                <a:gd name="connsiteY3" fmla="*/ 28461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" h="34290">
                  <a:moveTo>
                    <a:pt x="8573" y="28461"/>
                  </a:moveTo>
                  <a:cubicBezTo>
                    <a:pt x="8573" y="19546"/>
                    <a:pt x="7886" y="11316"/>
                    <a:pt x="6515" y="5144"/>
                  </a:cubicBezTo>
                  <a:cubicBezTo>
                    <a:pt x="6515" y="12688"/>
                    <a:pt x="5829" y="20917"/>
                    <a:pt x="5144" y="31890"/>
                  </a:cubicBezTo>
                  <a:cubicBezTo>
                    <a:pt x="7201" y="29147"/>
                    <a:pt x="7886" y="28461"/>
                    <a:pt x="8573" y="284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E617EC6-0695-432A-863D-1EF48B739703}"/>
                </a:ext>
              </a:extLst>
            </p:cNvPr>
            <p:cNvSpPr/>
            <p:nvPr/>
          </p:nvSpPr>
          <p:spPr>
            <a:xfrm>
              <a:off x="9321660" y="2628825"/>
              <a:ext cx="13716" cy="27432"/>
            </a:xfrm>
            <a:custGeom>
              <a:avLst/>
              <a:gdLst>
                <a:gd name="connsiteX0" fmla="*/ 5144 w 13716"/>
                <a:gd name="connsiteY0" fmla="*/ 7390 h 27432"/>
                <a:gd name="connsiteX1" fmla="*/ 13373 w 13716"/>
                <a:gd name="connsiteY1" fmla="*/ 25907 h 27432"/>
                <a:gd name="connsiteX2" fmla="*/ 5144 w 13716"/>
                <a:gd name="connsiteY2" fmla="*/ 7390 h 2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" h="27432">
                  <a:moveTo>
                    <a:pt x="5144" y="7390"/>
                  </a:moveTo>
                  <a:cubicBezTo>
                    <a:pt x="8573" y="20420"/>
                    <a:pt x="11316" y="25221"/>
                    <a:pt x="13373" y="25907"/>
                  </a:cubicBezTo>
                  <a:cubicBezTo>
                    <a:pt x="13373" y="10133"/>
                    <a:pt x="12002" y="532"/>
                    <a:pt x="5144" y="73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</p:grpSp>
      <p:grpSp>
        <p:nvGrpSpPr>
          <p:cNvPr id="136" name="Graphic 5">
            <a:extLst>
              <a:ext uri="{FF2B5EF4-FFF2-40B4-BE49-F238E27FC236}">
                <a16:creationId xmlns:a16="http://schemas.microsoft.com/office/drawing/2014/main" id="{EDCDA7A1-EFDF-4AAC-B987-97CF48DC1E83}"/>
              </a:ext>
            </a:extLst>
          </p:cNvPr>
          <p:cNvGrpSpPr/>
          <p:nvPr/>
        </p:nvGrpSpPr>
        <p:grpSpPr>
          <a:xfrm>
            <a:off x="6309330" y="3859530"/>
            <a:ext cx="5349270" cy="2314397"/>
            <a:chOff x="2722710" y="60694"/>
            <a:chExt cx="6772458" cy="6835717"/>
          </a:xfrm>
          <a:solidFill>
            <a:schemeClr val="accent3"/>
          </a:solidFill>
        </p:grpSpPr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602B7EF2-C68E-453C-B721-9F8EA877EDAB}"/>
                </a:ext>
              </a:extLst>
            </p:cNvPr>
            <p:cNvSpPr/>
            <p:nvPr/>
          </p:nvSpPr>
          <p:spPr>
            <a:xfrm>
              <a:off x="2726321" y="60694"/>
              <a:ext cx="6768847" cy="6816851"/>
            </a:xfrm>
            <a:custGeom>
              <a:avLst/>
              <a:gdLst>
                <a:gd name="connsiteX0" fmla="*/ 278778 w 6768846"/>
                <a:gd name="connsiteY0" fmla="*/ 279464 h 6816852"/>
                <a:gd name="connsiteX1" fmla="*/ 277406 w 6768846"/>
                <a:gd name="connsiteY1" fmla="*/ 278092 h 6816852"/>
                <a:gd name="connsiteX2" fmla="*/ 278092 w 6768846"/>
                <a:gd name="connsiteY2" fmla="*/ 276035 h 6816852"/>
                <a:gd name="connsiteX3" fmla="*/ 278778 w 6768846"/>
                <a:gd name="connsiteY3" fmla="*/ 276035 h 6816852"/>
                <a:gd name="connsiteX4" fmla="*/ 278778 w 6768846"/>
                <a:gd name="connsiteY4" fmla="*/ 276035 h 6816852"/>
                <a:gd name="connsiteX5" fmla="*/ 278778 w 6768846"/>
                <a:gd name="connsiteY5" fmla="*/ 276035 h 6816852"/>
                <a:gd name="connsiteX6" fmla="*/ 278778 w 6768846"/>
                <a:gd name="connsiteY6" fmla="*/ 276035 h 6816852"/>
                <a:gd name="connsiteX7" fmla="*/ 279464 w 6768846"/>
                <a:gd name="connsiteY7" fmla="*/ 276035 h 6816852"/>
                <a:gd name="connsiteX8" fmla="*/ 283578 w 6768846"/>
                <a:gd name="connsiteY8" fmla="*/ 276035 h 6816852"/>
                <a:gd name="connsiteX9" fmla="*/ 313754 w 6768846"/>
                <a:gd name="connsiteY9" fmla="*/ 275349 h 6816852"/>
                <a:gd name="connsiteX10" fmla="*/ 374790 w 6768846"/>
                <a:gd name="connsiteY10" fmla="*/ 273977 h 6816852"/>
                <a:gd name="connsiteX11" fmla="*/ 624421 w 6768846"/>
                <a:gd name="connsiteY11" fmla="*/ 269177 h 6816852"/>
                <a:gd name="connsiteX12" fmla="*/ 1101052 w 6768846"/>
                <a:gd name="connsiteY12" fmla="*/ 266433 h 6816852"/>
                <a:gd name="connsiteX13" fmla="*/ 1379487 w 6768846"/>
                <a:gd name="connsiteY13" fmla="*/ 249974 h 6816852"/>
                <a:gd name="connsiteX14" fmla="*/ 1390460 w 6768846"/>
                <a:gd name="connsiteY14" fmla="*/ 267805 h 6816852"/>
                <a:gd name="connsiteX15" fmla="*/ 1477556 w 6768846"/>
                <a:gd name="connsiteY15" fmla="*/ 262319 h 6816852"/>
                <a:gd name="connsiteX16" fmla="*/ 1473441 w 6768846"/>
                <a:gd name="connsiteY16" fmla="*/ 271920 h 6816852"/>
                <a:gd name="connsiteX17" fmla="*/ 1506360 w 6768846"/>
                <a:gd name="connsiteY17" fmla="*/ 260947 h 6816852"/>
                <a:gd name="connsiteX18" fmla="*/ 1583855 w 6768846"/>
                <a:gd name="connsiteY18" fmla="*/ 277406 h 6816852"/>
                <a:gd name="connsiteX19" fmla="*/ 1921269 w 6768846"/>
                <a:gd name="connsiteY19" fmla="*/ 277406 h 6816852"/>
                <a:gd name="connsiteX20" fmla="*/ 2047456 w 6768846"/>
                <a:gd name="connsiteY20" fmla="*/ 267119 h 6816852"/>
                <a:gd name="connsiteX21" fmla="*/ 2024825 w 6768846"/>
                <a:gd name="connsiteY21" fmla="*/ 276720 h 6816852"/>
                <a:gd name="connsiteX22" fmla="*/ 2541918 w 6768846"/>
                <a:gd name="connsiteY22" fmla="*/ 250660 h 6816852"/>
                <a:gd name="connsiteX23" fmla="*/ 2522030 w 6768846"/>
                <a:gd name="connsiteY23" fmla="*/ 252717 h 6816852"/>
                <a:gd name="connsiteX24" fmla="*/ 2637244 w 6768846"/>
                <a:gd name="connsiteY24" fmla="*/ 245859 h 6816852"/>
                <a:gd name="connsiteX25" fmla="*/ 2525459 w 6768846"/>
                <a:gd name="connsiteY25" fmla="*/ 245173 h 6816852"/>
                <a:gd name="connsiteX26" fmla="*/ 2608440 w 6768846"/>
                <a:gd name="connsiteY26" fmla="*/ 225971 h 6816852"/>
                <a:gd name="connsiteX27" fmla="*/ 2741486 w 6768846"/>
                <a:gd name="connsiteY27" fmla="*/ 221856 h 6816852"/>
                <a:gd name="connsiteX28" fmla="*/ 2997289 w 6768846"/>
                <a:gd name="connsiteY28" fmla="*/ 236258 h 6816852"/>
                <a:gd name="connsiteX29" fmla="*/ 3165310 w 6768846"/>
                <a:gd name="connsiteY29" fmla="*/ 216370 h 6816852"/>
                <a:gd name="connsiteX30" fmla="*/ 3233204 w 6768846"/>
                <a:gd name="connsiteY30" fmla="*/ 232143 h 6816852"/>
                <a:gd name="connsiteX31" fmla="*/ 3246234 w 6768846"/>
                <a:gd name="connsiteY31" fmla="*/ 223228 h 6816852"/>
                <a:gd name="connsiteX32" fmla="*/ 3301098 w 6768846"/>
                <a:gd name="connsiteY32" fmla="*/ 230772 h 6816852"/>
                <a:gd name="connsiteX33" fmla="*/ 3451974 w 6768846"/>
                <a:gd name="connsiteY33" fmla="*/ 224599 h 6816852"/>
                <a:gd name="connsiteX34" fmla="*/ 3401225 w 6768846"/>
                <a:gd name="connsiteY34" fmla="*/ 232829 h 6816852"/>
                <a:gd name="connsiteX35" fmla="*/ 3589134 w 6768846"/>
                <a:gd name="connsiteY35" fmla="*/ 231457 h 6816852"/>
                <a:gd name="connsiteX36" fmla="*/ 3521926 w 6768846"/>
                <a:gd name="connsiteY36" fmla="*/ 234886 h 6816852"/>
                <a:gd name="connsiteX37" fmla="*/ 3636455 w 6768846"/>
                <a:gd name="connsiteY37" fmla="*/ 230772 h 6816852"/>
                <a:gd name="connsiteX38" fmla="*/ 3595307 w 6768846"/>
                <a:gd name="connsiteY38" fmla="*/ 217056 h 6816852"/>
                <a:gd name="connsiteX39" fmla="*/ 3726980 w 6768846"/>
                <a:gd name="connsiteY39" fmla="*/ 215684 h 6816852"/>
                <a:gd name="connsiteX40" fmla="*/ 3676231 w 6768846"/>
                <a:gd name="connsiteY40" fmla="*/ 223914 h 6816852"/>
                <a:gd name="connsiteX41" fmla="*/ 3838766 w 6768846"/>
                <a:gd name="connsiteY41" fmla="*/ 216370 h 6816852"/>
                <a:gd name="connsiteX42" fmla="*/ 3833279 w 6768846"/>
                <a:gd name="connsiteY42" fmla="*/ 221170 h 6816852"/>
                <a:gd name="connsiteX43" fmla="*/ 4099370 w 6768846"/>
                <a:gd name="connsiteY43" fmla="*/ 221170 h 6816852"/>
                <a:gd name="connsiteX44" fmla="*/ 4079481 w 6768846"/>
                <a:gd name="connsiteY44" fmla="*/ 223228 h 6816852"/>
                <a:gd name="connsiteX45" fmla="*/ 4167264 w 6768846"/>
                <a:gd name="connsiteY45" fmla="*/ 212941 h 6816852"/>
                <a:gd name="connsiteX46" fmla="*/ 4118572 w 6768846"/>
                <a:gd name="connsiteY46" fmla="*/ 197167 h 6816852"/>
                <a:gd name="connsiteX47" fmla="*/ 4365460 w 6768846"/>
                <a:gd name="connsiteY47" fmla="*/ 188938 h 6816852"/>
                <a:gd name="connsiteX48" fmla="*/ 4297566 w 6768846"/>
                <a:gd name="connsiteY48" fmla="*/ 194424 h 6816852"/>
                <a:gd name="connsiteX49" fmla="*/ 4170693 w 6768846"/>
                <a:gd name="connsiteY49" fmla="*/ 228028 h 6816852"/>
                <a:gd name="connsiteX50" fmla="*/ 4263962 w 6768846"/>
                <a:gd name="connsiteY50" fmla="*/ 228714 h 6816852"/>
                <a:gd name="connsiteX51" fmla="*/ 4279049 w 6768846"/>
                <a:gd name="connsiteY51" fmla="*/ 214998 h 6816852"/>
                <a:gd name="connsiteX52" fmla="*/ 4353802 w 6768846"/>
                <a:gd name="connsiteY52" fmla="*/ 215684 h 6816852"/>
                <a:gd name="connsiteX53" fmla="*/ 4362717 w 6768846"/>
                <a:gd name="connsiteY53" fmla="*/ 195796 h 6816852"/>
                <a:gd name="connsiteX54" fmla="*/ 4415524 w 6768846"/>
                <a:gd name="connsiteY54" fmla="*/ 203340 h 6816852"/>
                <a:gd name="connsiteX55" fmla="*/ 4560913 w 6768846"/>
                <a:gd name="connsiteY55" fmla="*/ 193053 h 6816852"/>
                <a:gd name="connsiteX56" fmla="*/ 4522508 w 6768846"/>
                <a:gd name="connsiteY56" fmla="*/ 195110 h 6816852"/>
                <a:gd name="connsiteX57" fmla="*/ 4722762 w 6768846"/>
                <a:gd name="connsiteY57" fmla="*/ 208826 h 6816852"/>
                <a:gd name="connsiteX58" fmla="*/ 4682300 w 6768846"/>
                <a:gd name="connsiteY58" fmla="*/ 215684 h 6816852"/>
                <a:gd name="connsiteX59" fmla="*/ 4683671 w 6768846"/>
                <a:gd name="connsiteY59" fmla="*/ 212941 h 6816852"/>
                <a:gd name="connsiteX60" fmla="*/ 4725505 w 6768846"/>
                <a:gd name="connsiteY60" fmla="*/ 224599 h 6816852"/>
                <a:gd name="connsiteX61" fmla="*/ 4868152 w 6768846"/>
                <a:gd name="connsiteY61" fmla="*/ 219113 h 6816852"/>
                <a:gd name="connsiteX62" fmla="*/ 4853750 w 6768846"/>
                <a:gd name="connsiteY62" fmla="*/ 208826 h 6816852"/>
                <a:gd name="connsiteX63" fmla="*/ 4997082 w 6768846"/>
                <a:gd name="connsiteY63" fmla="*/ 224599 h 6816852"/>
                <a:gd name="connsiteX64" fmla="*/ 5019713 w 6768846"/>
                <a:gd name="connsiteY64" fmla="*/ 214998 h 6816852"/>
                <a:gd name="connsiteX65" fmla="*/ 5204194 w 6768846"/>
                <a:gd name="connsiteY65" fmla="*/ 221170 h 6816852"/>
                <a:gd name="connsiteX66" fmla="*/ 5289233 w 6768846"/>
                <a:gd name="connsiteY66" fmla="*/ 241744 h 6816852"/>
                <a:gd name="connsiteX67" fmla="*/ 5497716 w 6768846"/>
                <a:gd name="connsiteY67" fmla="*/ 235572 h 6816852"/>
                <a:gd name="connsiteX68" fmla="*/ 5283746 w 6768846"/>
                <a:gd name="connsiteY68" fmla="*/ 232829 h 6816852"/>
                <a:gd name="connsiteX69" fmla="*/ 5315979 w 6768846"/>
                <a:gd name="connsiteY69" fmla="*/ 221856 h 6816852"/>
                <a:gd name="connsiteX70" fmla="*/ 5553952 w 6768846"/>
                <a:gd name="connsiteY70" fmla="*/ 221170 h 6816852"/>
                <a:gd name="connsiteX71" fmla="*/ 5545036 w 6768846"/>
                <a:gd name="connsiteY71" fmla="*/ 213627 h 6816852"/>
                <a:gd name="connsiteX72" fmla="*/ 5802897 w 6768846"/>
                <a:gd name="connsiteY72" fmla="*/ 201968 h 6816852"/>
                <a:gd name="connsiteX73" fmla="*/ 5705513 w 6768846"/>
                <a:gd name="connsiteY73" fmla="*/ 210883 h 6816852"/>
                <a:gd name="connsiteX74" fmla="*/ 5891365 w 6768846"/>
                <a:gd name="connsiteY74" fmla="*/ 214998 h 6816852"/>
                <a:gd name="connsiteX75" fmla="*/ 5803583 w 6768846"/>
                <a:gd name="connsiteY75" fmla="*/ 223228 h 6816852"/>
                <a:gd name="connsiteX76" fmla="*/ 5926341 w 6768846"/>
                <a:gd name="connsiteY76" fmla="*/ 220485 h 6816852"/>
                <a:gd name="connsiteX77" fmla="*/ 5926341 w 6768846"/>
                <a:gd name="connsiteY77" fmla="*/ 222542 h 6816852"/>
                <a:gd name="connsiteX78" fmla="*/ 6095048 w 6768846"/>
                <a:gd name="connsiteY78" fmla="*/ 219799 h 6816852"/>
                <a:gd name="connsiteX79" fmla="*/ 6398857 w 6768846"/>
                <a:gd name="connsiteY79" fmla="*/ 188252 h 6816852"/>
                <a:gd name="connsiteX80" fmla="*/ 6422174 w 6768846"/>
                <a:gd name="connsiteY80" fmla="*/ 199911 h 6816852"/>
                <a:gd name="connsiteX81" fmla="*/ 6370739 w 6768846"/>
                <a:gd name="connsiteY81" fmla="*/ 202654 h 6816852"/>
                <a:gd name="connsiteX82" fmla="*/ 6468809 w 6768846"/>
                <a:gd name="connsiteY82" fmla="*/ 223228 h 6816852"/>
                <a:gd name="connsiteX83" fmla="*/ 6492812 w 6768846"/>
                <a:gd name="connsiteY83" fmla="*/ 210883 h 6816852"/>
                <a:gd name="connsiteX84" fmla="*/ 6541504 w 6768846"/>
                <a:gd name="connsiteY84" fmla="*/ 211569 h 6816852"/>
                <a:gd name="connsiteX85" fmla="*/ 6570993 w 6768846"/>
                <a:gd name="connsiteY85" fmla="*/ 212255 h 6816852"/>
                <a:gd name="connsiteX86" fmla="*/ 6562078 w 6768846"/>
                <a:gd name="connsiteY86" fmla="*/ 204025 h 6816852"/>
                <a:gd name="connsiteX87" fmla="*/ 6584023 w 6768846"/>
                <a:gd name="connsiteY87" fmla="*/ 197167 h 6816852"/>
                <a:gd name="connsiteX88" fmla="*/ 6608026 w 6768846"/>
                <a:gd name="connsiteY88" fmla="*/ 196482 h 6816852"/>
                <a:gd name="connsiteX89" fmla="*/ 6607340 w 6768846"/>
                <a:gd name="connsiteY89" fmla="*/ 263004 h 6816852"/>
                <a:gd name="connsiteX90" fmla="*/ 6600482 w 6768846"/>
                <a:gd name="connsiteY90" fmla="*/ 264376 h 6816852"/>
                <a:gd name="connsiteX91" fmla="*/ 6596368 w 6768846"/>
                <a:gd name="connsiteY91" fmla="*/ 249288 h 6816852"/>
                <a:gd name="connsiteX92" fmla="*/ 6594996 w 6768846"/>
                <a:gd name="connsiteY92" fmla="*/ 263690 h 6816852"/>
                <a:gd name="connsiteX93" fmla="*/ 6594996 w 6768846"/>
                <a:gd name="connsiteY93" fmla="*/ 271234 h 6816852"/>
                <a:gd name="connsiteX94" fmla="*/ 6594996 w 6768846"/>
                <a:gd name="connsiteY94" fmla="*/ 275349 h 6816852"/>
                <a:gd name="connsiteX95" fmla="*/ 6594996 w 6768846"/>
                <a:gd name="connsiteY95" fmla="*/ 281521 h 6816852"/>
                <a:gd name="connsiteX96" fmla="*/ 6601168 w 6768846"/>
                <a:gd name="connsiteY96" fmla="*/ 332956 h 6816852"/>
                <a:gd name="connsiteX97" fmla="*/ 6618999 w 6768846"/>
                <a:gd name="connsiteY97" fmla="*/ 405651 h 6816852"/>
                <a:gd name="connsiteX98" fmla="*/ 6612141 w 6768846"/>
                <a:gd name="connsiteY98" fmla="*/ 487261 h 6816852"/>
                <a:gd name="connsiteX99" fmla="*/ 6608712 w 6768846"/>
                <a:gd name="connsiteY99" fmla="*/ 439255 h 6816852"/>
                <a:gd name="connsiteX100" fmla="*/ 6612827 w 6768846"/>
                <a:gd name="connsiteY100" fmla="*/ 534581 h 6816852"/>
                <a:gd name="connsiteX101" fmla="*/ 6605283 w 6768846"/>
                <a:gd name="connsiteY101" fmla="*/ 644309 h 6816852"/>
                <a:gd name="connsiteX102" fmla="*/ 6599797 w 6768846"/>
                <a:gd name="connsiteY102" fmla="*/ 745122 h 6816852"/>
                <a:gd name="connsiteX103" fmla="*/ 6610769 w 6768846"/>
                <a:gd name="connsiteY103" fmla="*/ 759524 h 6816852"/>
                <a:gd name="connsiteX104" fmla="*/ 6610084 w 6768846"/>
                <a:gd name="connsiteY104" fmla="*/ 889826 h 6816852"/>
                <a:gd name="connsiteX105" fmla="*/ 6584023 w 6768846"/>
                <a:gd name="connsiteY105" fmla="*/ 887768 h 6816852"/>
                <a:gd name="connsiteX106" fmla="*/ 6601854 w 6768846"/>
                <a:gd name="connsiteY106" fmla="*/ 980351 h 6816852"/>
                <a:gd name="connsiteX107" fmla="*/ 6577851 w 6768846"/>
                <a:gd name="connsiteY107" fmla="*/ 1016699 h 6816852"/>
                <a:gd name="connsiteX108" fmla="*/ 6572365 w 6768846"/>
                <a:gd name="connsiteY108" fmla="*/ 1248499 h 6816852"/>
                <a:gd name="connsiteX109" fmla="*/ 6588138 w 6768846"/>
                <a:gd name="connsiteY109" fmla="*/ 1179919 h 6816852"/>
                <a:gd name="connsiteX110" fmla="*/ 6614198 w 6768846"/>
                <a:gd name="connsiteY110" fmla="*/ 1518704 h 6816852"/>
                <a:gd name="connsiteX111" fmla="*/ 6616942 w 6768846"/>
                <a:gd name="connsiteY111" fmla="*/ 1483043 h 6816852"/>
                <a:gd name="connsiteX112" fmla="*/ 6629972 w 6768846"/>
                <a:gd name="connsiteY112" fmla="*/ 1609916 h 6816852"/>
                <a:gd name="connsiteX113" fmla="*/ 6599797 w 6768846"/>
                <a:gd name="connsiteY113" fmla="*/ 1849946 h 6816852"/>
                <a:gd name="connsiteX114" fmla="*/ 6621056 w 6768846"/>
                <a:gd name="connsiteY114" fmla="*/ 1793710 h 6816852"/>
                <a:gd name="connsiteX115" fmla="*/ 6623114 w 6768846"/>
                <a:gd name="connsiteY115" fmla="*/ 1887665 h 6816852"/>
                <a:gd name="connsiteX116" fmla="*/ 6618313 w 6768846"/>
                <a:gd name="connsiteY116" fmla="*/ 1871891 h 6816852"/>
                <a:gd name="connsiteX117" fmla="*/ 6616942 w 6768846"/>
                <a:gd name="connsiteY117" fmla="*/ 2053628 h 6816852"/>
                <a:gd name="connsiteX118" fmla="*/ 6599111 w 6768846"/>
                <a:gd name="connsiteY118" fmla="*/ 2139353 h 6816852"/>
                <a:gd name="connsiteX119" fmla="*/ 6606655 w 6768846"/>
                <a:gd name="connsiteY119" fmla="*/ 2105749 h 6816852"/>
                <a:gd name="connsiteX120" fmla="*/ 6616942 w 6768846"/>
                <a:gd name="connsiteY120" fmla="*/ 2231936 h 6816852"/>
                <a:gd name="connsiteX121" fmla="*/ 6610769 w 6768846"/>
                <a:gd name="connsiteY121" fmla="*/ 2416417 h 6816852"/>
                <a:gd name="connsiteX122" fmla="*/ 6629286 w 6768846"/>
                <a:gd name="connsiteY122" fmla="*/ 2433562 h 6816852"/>
                <a:gd name="connsiteX123" fmla="*/ 6611455 w 6768846"/>
                <a:gd name="connsiteY123" fmla="*/ 2590610 h 6816852"/>
                <a:gd name="connsiteX124" fmla="*/ 6613513 w 6768846"/>
                <a:gd name="connsiteY124" fmla="*/ 2679764 h 6816852"/>
                <a:gd name="connsiteX125" fmla="*/ 6601168 w 6768846"/>
                <a:gd name="connsiteY125" fmla="*/ 2674277 h 6816852"/>
                <a:gd name="connsiteX126" fmla="*/ 6621056 w 6768846"/>
                <a:gd name="connsiteY126" fmla="*/ 2879332 h 6816852"/>
                <a:gd name="connsiteX127" fmla="*/ 6601168 w 6768846"/>
                <a:gd name="connsiteY127" fmla="*/ 3011691 h 6816852"/>
                <a:gd name="connsiteX128" fmla="*/ 6621056 w 6768846"/>
                <a:gd name="connsiteY128" fmla="*/ 3179026 h 6816852"/>
                <a:gd name="connsiteX129" fmla="*/ 6601854 w 6768846"/>
                <a:gd name="connsiteY129" fmla="*/ 3255150 h 6816852"/>
                <a:gd name="connsiteX130" fmla="*/ 6608026 w 6768846"/>
                <a:gd name="connsiteY130" fmla="*/ 3286011 h 6816852"/>
                <a:gd name="connsiteX131" fmla="*/ 6594310 w 6768846"/>
                <a:gd name="connsiteY131" fmla="*/ 3517126 h 6816852"/>
                <a:gd name="connsiteX132" fmla="*/ 6608712 w 6768846"/>
                <a:gd name="connsiteY132" fmla="*/ 3585706 h 6816852"/>
                <a:gd name="connsiteX133" fmla="*/ 6602540 w 6768846"/>
                <a:gd name="connsiteY133" fmla="*/ 3611080 h 6816852"/>
                <a:gd name="connsiteX134" fmla="*/ 6613513 w 6768846"/>
                <a:gd name="connsiteY134" fmla="*/ 3643999 h 6816852"/>
                <a:gd name="connsiteX135" fmla="*/ 6612827 w 6768846"/>
                <a:gd name="connsiteY135" fmla="*/ 3681031 h 6816852"/>
                <a:gd name="connsiteX136" fmla="*/ 6623800 w 6768846"/>
                <a:gd name="connsiteY136" fmla="*/ 3807219 h 6816852"/>
                <a:gd name="connsiteX137" fmla="*/ 6615570 w 6768846"/>
                <a:gd name="connsiteY137" fmla="*/ 3803790 h 6816852"/>
                <a:gd name="connsiteX138" fmla="*/ 6602540 w 6768846"/>
                <a:gd name="connsiteY138" fmla="*/ 3844938 h 6816852"/>
                <a:gd name="connsiteX139" fmla="*/ 6636830 w 6768846"/>
                <a:gd name="connsiteY139" fmla="*/ 3878542 h 6816852"/>
                <a:gd name="connsiteX140" fmla="*/ 6645059 w 6768846"/>
                <a:gd name="connsiteY140" fmla="*/ 3966325 h 6816852"/>
                <a:gd name="connsiteX141" fmla="*/ 6631343 w 6768846"/>
                <a:gd name="connsiteY141" fmla="*/ 3988270 h 6816852"/>
                <a:gd name="connsiteX142" fmla="*/ 6645745 w 6768846"/>
                <a:gd name="connsiteY142" fmla="*/ 4032161 h 6816852"/>
                <a:gd name="connsiteX143" fmla="*/ 6637516 w 6768846"/>
                <a:gd name="connsiteY143" fmla="*/ 4159720 h 6816852"/>
                <a:gd name="connsiteX144" fmla="*/ 6611455 w 6768846"/>
                <a:gd name="connsiteY144" fmla="*/ 4176865 h 6816852"/>
                <a:gd name="connsiteX145" fmla="*/ 6599111 w 6768846"/>
                <a:gd name="connsiteY145" fmla="*/ 4047934 h 6816852"/>
                <a:gd name="connsiteX146" fmla="*/ 6591567 w 6768846"/>
                <a:gd name="connsiteY146" fmla="*/ 4046563 h 6816852"/>
                <a:gd name="connsiteX147" fmla="*/ 6601854 w 6768846"/>
                <a:gd name="connsiteY147" fmla="*/ 4172750 h 6816852"/>
                <a:gd name="connsiteX148" fmla="*/ 6581280 w 6768846"/>
                <a:gd name="connsiteY148" fmla="*/ 4276306 h 6816852"/>
                <a:gd name="connsiteX149" fmla="*/ 6590195 w 6768846"/>
                <a:gd name="connsiteY149" fmla="*/ 4214584 h 6816852"/>
                <a:gd name="connsiteX150" fmla="*/ 6593624 w 6768846"/>
                <a:gd name="connsiteY150" fmla="*/ 4226243 h 6816852"/>
                <a:gd name="connsiteX151" fmla="*/ 6601854 w 6768846"/>
                <a:gd name="connsiteY151" fmla="*/ 4191267 h 6816852"/>
                <a:gd name="connsiteX152" fmla="*/ 6609398 w 6768846"/>
                <a:gd name="connsiteY152" fmla="*/ 4316083 h 6816852"/>
                <a:gd name="connsiteX153" fmla="*/ 6636144 w 6768846"/>
                <a:gd name="connsiteY153" fmla="*/ 4421010 h 6816852"/>
                <a:gd name="connsiteX154" fmla="*/ 6634087 w 6768846"/>
                <a:gd name="connsiteY154" fmla="*/ 4504678 h 6816852"/>
                <a:gd name="connsiteX155" fmla="*/ 6611455 w 6768846"/>
                <a:gd name="connsiteY155" fmla="*/ 4551312 h 6816852"/>
                <a:gd name="connsiteX156" fmla="*/ 6625171 w 6768846"/>
                <a:gd name="connsiteY156" fmla="*/ 4528681 h 6816852"/>
                <a:gd name="connsiteX157" fmla="*/ 6614198 w 6768846"/>
                <a:gd name="connsiteY157" fmla="*/ 4636351 h 6816852"/>
                <a:gd name="connsiteX158" fmla="*/ 6612141 w 6768846"/>
                <a:gd name="connsiteY158" fmla="*/ 4616463 h 6816852"/>
                <a:gd name="connsiteX159" fmla="*/ 6606655 w 6768846"/>
                <a:gd name="connsiteY159" fmla="*/ 4689158 h 6816852"/>
                <a:gd name="connsiteX160" fmla="*/ 6620371 w 6768846"/>
                <a:gd name="connsiteY160" fmla="*/ 4685729 h 6816852"/>
                <a:gd name="connsiteX161" fmla="*/ 6616256 w 6768846"/>
                <a:gd name="connsiteY161" fmla="*/ 4768025 h 6816852"/>
                <a:gd name="connsiteX162" fmla="*/ 6594310 w 6768846"/>
                <a:gd name="connsiteY162" fmla="*/ 4702188 h 6816852"/>
                <a:gd name="connsiteX163" fmla="*/ 6608026 w 6768846"/>
                <a:gd name="connsiteY163" fmla="*/ 4839348 h 6816852"/>
                <a:gd name="connsiteX164" fmla="*/ 6607340 w 6768846"/>
                <a:gd name="connsiteY164" fmla="*/ 4895584 h 6816852"/>
                <a:gd name="connsiteX165" fmla="*/ 6623800 w 6768846"/>
                <a:gd name="connsiteY165" fmla="*/ 4874324 h 6816852"/>
                <a:gd name="connsiteX166" fmla="*/ 6621056 w 6768846"/>
                <a:gd name="connsiteY166" fmla="*/ 4873638 h 6816852"/>
                <a:gd name="connsiteX167" fmla="*/ 6630658 w 6768846"/>
                <a:gd name="connsiteY167" fmla="*/ 4952505 h 6816852"/>
                <a:gd name="connsiteX168" fmla="*/ 6624485 w 6768846"/>
                <a:gd name="connsiteY168" fmla="*/ 4986795 h 6816852"/>
                <a:gd name="connsiteX169" fmla="*/ 6629972 w 6768846"/>
                <a:gd name="connsiteY169" fmla="*/ 5027257 h 6816852"/>
                <a:gd name="connsiteX170" fmla="*/ 6619685 w 6768846"/>
                <a:gd name="connsiteY170" fmla="*/ 5060176 h 6816852"/>
                <a:gd name="connsiteX171" fmla="*/ 6629972 w 6768846"/>
                <a:gd name="connsiteY171" fmla="*/ 5149330 h 6816852"/>
                <a:gd name="connsiteX172" fmla="*/ 6621056 w 6768846"/>
                <a:gd name="connsiteY172" fmla="*/ 5192535 h 6816852"/>
                <a:gd name="connsiteX173" fmla="*/ 6614198 w 6768846"/>
                <a:gd name="connsiteY173" fmla="*/ 5414734 h 6816852"/>
                <a:gd name="connsiteX174" fmla="*/ 6625171 w 6768846"/>
                <a:gd name="connsiteY174" fmla="*/ 5447653 h 6816852"/>
                <a:gd name="connsiteX175" fmla="*/ 6619685 w 6768846"/>
                <a:gd name="connsiteY175" fmla="*/ 5875592 h 6816852"/>
                <a:gd name="connsiteX176" fmla="*/ 6638887 w 6768846"/>
                <a:gd name="connsiteY176" fmla="*/ 5940057 h 6816852"/>
                <a:gd name="connsiteX177" fmla="*/ 6618999 w 6768846"/>
                <a:gd name="connsiteY177" fmla="*/ 5950344 h 6816852"/>
                <a:gd name="connsiteX178" fmla="*/ 6621056 w 6768846"/>
                <a:gd name="connsiteY178" fmla="*/ 6025782 h 6816852"/>
                <a:gd name="connsiteX179" fmla="*/ 6599111 w 6768846"/>
                <a:gd name="connsiteY179" fmla="*/ 5979148 h 6816852"/>
                <a:gd name="connsiteX180" fmla="*/ 6613513 w 6768846"/>
                <a:gd name="connsiteY180" fmla="*/ 6219178 h 6816852"/>
                <a:gd name="connsiteX181" fmla="*/ 6603226 w 6768846"/>
                <a:gd name="connsiteY181" fmla="*/ 6271298 h 6816852"/>
                <a:gd name="connsiteX182" fmla="*/ 6599111 w 6768846"/>
                <a:gd name="connsiteY182" fmla="*/ 6194489 h 6816852"/>
                <a:gd name="connsiteX183" fmla="*/ 6596368 w 6768846"/>
                <a:gd name="connsiteY183" fmla="*/ 6212320 h 6816852"/>
                <a:gd name="connsiteX184" fmla="*/ 6621056 w 6768846"/>
                <a:gd name="connsiteY184" fmla="*/ 6363196 h 6816852"/>
                <a:gd name="connsiteX185" fmla="*/ 6603911 w 6768846"/>
                <a:gd name="connsiteY185" fmla="*/ 6459208 h 6816852"/>
                <a:gd name="connsiteX186" fmla="*/ 6606655 w 6768846"/>
                <a:gd name="connsiteY186" fmla="*/ 6563449 h 6816852"/>
                <a:gd name="connsiteX187" fmla="*/ 6623800 w 6768846"/>
                <a:gd name="connsiteY187" fmla="*/ 6467437 h 6816852"/>
                <a:gd name="connsiteX188" fmla="*/ 6628600 w 6768846"/>
                <a:gd name="connsiteY188" fmla="*/ 6666319 h 6816852"/>
                <a:gd name="connsiteX189" fmla="*/ 6646431 w 6768846"/>
                <a:gd name="connsiteY189" fmla="*/ 6402286 h 6816852"/>
                <a:gd name="connsiteX190" fmla="*/ 6633401 w 6768846"/>
                <a:gd name="connsiteY190" fmla="*/ 6293930 h 6816852"/>
                <a:gd name="connsiteX191" fmla="*/ 6643002 w 6768846"/>
                <a:gd name="connsiteY191" fmla="*/ 6274042 h 6816852"/>
                <a:gd name="connsiteX192" fmla="*/ 6636144 w 6768846"/>
                <a:gd name="connsiteY192" fmla="*/ 6182830 h 6816852"/>
                <a:gd name="connsiteX193" fmla="*/ 6657404 w 6768846"/>
                <a:gd name="connsiteY193" fmla="*/ 6145111 h 6816852"/>
                <a:gd name="connsiteX194" fmla="*/ 6638887 w 6768846"/>
                <a:gd name="connsiteY194" fmla="*/ 6127966 h 6816852"/>
                <a:gd name="connsiteX195" fmla="*/ 6647803 w 6768846"/>
                <a:gd name="connsiteY195" fmla="*/ 6066244 h 6816852"/>
                <a:gd name="connsiteX196" fmla="*/ 6665633 w 6768846"/>
                <a:gd name="connsiteY196" fmla="*/ 6158141 h 6816852"/>
                <a:gd name="connsiteX197" fmla="*/ 6650546 w 6768846"/>
                <a:gd name="connsiteY197" fmla="*/ 5870791 h 6816852"/>
                <a:gd name="connsiteX198" fmla="*/ 6655346 w 6768846"/>
                <a:gd name="connsiteY198" fmla="*/ 5891365 h 6816852"/>
                <a:gd name="connsiteX199" fmla="*/ 6649860 w 6768846"/>
                <a:gd name="connsiteY199" fmla="*/ 5804954 h 6816852"/>
                <a:gd name="connsiteX200" fmla="*/ 6663576 w 6768846"/>
                <a:gd name="connsiteY200" fmla="*/ 5838559 h 6816852"/>
                <a:gd name="connsiteX201" fmla="*/ 6662890 w 6768846"/>
                <a:gd name="connsiteY201" fmla="*/ 5735689 h 6816852"/>
                <a:gd name="connsiteX202" fmla="*/ 6664262 w 6768846"/>
                <a:gd name="connsiteY202" fmla="*/ 5732945 h 6816852"/>
                <a:gd name="connsiteX203" fmla="*/ 6664948 w 6768846"/>
                <a:gd name="connsiteY203" fmla="*/ 5670538 h 6816852"/>
                <a:gd name="connsiteX204" fmla="*/ 6682093 w 6768846"/>
                <a:gd name="connsiteY204" fmla="*/ 5734317 h 6816852"/>
                <a:gd name="connsiteX205" fmla="*/ 6669062 w 6768846"/>
                <a:gd name="connsiteY205" fmla="*/ 5625961 h 6816852"/>
                <a:gd name="connsiteX206" fmla="*/ 6684150 w 6768846"/>
                <a:gd name="connsiteY206" fmla="*/ 5613616 h 6816852"/>
                <a:gd name="connsiteX207" fmla="*/ 6681407 w 6768846"/>
                <a:gd name="connsiteY207" fmla="*/ 5453139 h 6816852"/>
                <a:gd name="connsiteX208" fmla="*/ 6693751 w 6768846"/>
                <a:gd name="connsiteY208" fmla="*/ 5439423 h 6816852"/>
                <a:gd name="connsiteX209" fmla="*/ 6687579 w 6768846"/>
                <a:gd name="connsiteY209" fmla="*/ 5445595 h 6816852"/>
                <a:gd name="connsiteX210" fmla="*/ 6690322 w 6768846"/>
                <a:gd name="connsiteY210" fmla="*/ 5231626 h 6816852"/>
                <a:gd name="connsiteX211" fmla="*/ 6677978 w 6768846"/>
                <a:gd name="connsiteY211" fmla="*/ 4907928 h 6816852"/>
                <a:gd name="connsiteX212" fmla="*/ 6697866 w 6768846"/>
                <a:gd name="connsiteY212" fmla="*/ 4897641 h 6816852"/>
                <a:gd name="connsiteX213" fmla="*/ 6687579 w 6768846"/>
                <a:gd name="connsiteY213" fmla="*/ 4752251 h 6816852"/>
                <a:gd name="connsiteX214" fmla="*/ 6709525 w 6768846"/>
                <a:gd name="connsiteY214" fmla="*/ 4780369 h 6816852"/>
                <a:gd name="connsiteX215" fmla="*/ 6704038 w 6768846"/>
                <a:gd name="connsiteY215" fmla="*/ 4711789 h 6816852"/>
                <a:gd name="connsiteX216" fmla="*/ 6706781 w 6768846"/>
                <a:gd name="connsiteY216" fmla="*/ 4713161 h 6816852"/>
                <a:gd name="connsiteX217" fmla="*/ 6699923 w 6768846"/>
                <a:gd name="connsiteY217" fmla="*/ 4654182 h 6816852"/>
                <a:gd name="connsiteX218" fmla="*/ 6714325 w 6768846"/>
                <a:gd name="connsiteY218" fmla="*/ 4576001 h 6816852"/>
                <a:gd name="connsiteX219" fmla="*/ 6703352 w 6768846"/>
                <a:gd name="connsiteY219" fmla="*/ 4561599 h 6816852"/>
                <a:gd name="connsiteX220" fmla="*/ 6709525 w 6768846"/>
                <a:gd name="connsiteY220" fmla="*/ 4517708 h 6816852"/>
                <a:gd name="connsiteX221" fmla="*/ 6701295 w 6768846"/>
                <a:gd name="connsiteY221" fmla="*/ 4448442 h 6816852"/>
                <a:gd name="connsiteX222" fmla="*/ 6704038 w 6768846"/>
                <a:gd name="connsiteY222" fmla="*/ 4449128 h 6816852"/>
                <a:gd name="connsiteX223" fmla="*/ 6701981 w 6768846"/>
                <a:gd name="connsiteY223" fmla="*/ 4391521 h 6816852"/>
                <a:gd name="connsiteX224" fmla="*/ 6712268 w 6768846"/>
                <a:gd name="connsiteY224" fmla="*/ 4365460 h 6816852"/>
                <a:gd name="connsiteX225" fmla="*/ 6710896 w 6768846"/>
                <a:gd name="connsiteY225" fmla="*/ 4226929 h 6816852"/>
                <a:gd name="connsiteX226" fmla="*/ 6703352 w 6768846"/>
                <a:gd name="connsiteY226" fmla="*/ 4242702 h 6816852"/>
                <a:gd name="connsiteX227" fmla="*/ 6715011 w 6768846"/>
                <a:gd name="connsiteY227" fmla="*/ 4144633 h 6816852"/>
                <a:gd name="connsiteX228" fmla="*/ 6706096 w 6768846"/>
                <a:gd name="connsiteY228" fmla="*/ 4150119 h 6816852"/>
                <a:gd name="connsiteX229" fmla="*/ 6707467 w 6768846"/>
                <a:gd name="connsiteY229" fmla="*/ 3822992 h 6816852"/>
                <a:gd name="connsiteX230" fmla="*/ 6717068 w 6768846"/>
                <a:gd name="connsiteY230" fmla="*/ 3864140 h 6816852"/>
                <a:gd name="connsiteX231" fmla="*/ 6706096 w 6768846"/>
                <a:gd name="connsiteY231" fmla="*/ 3550044 h 6816852"/>
                <a:gd name="connsiteX232" fmla="*/ 6728041 w 6768846"/>
                <a:gd name="connsiteY232" fmla="*/ 3419056 h 6816852"/>
                <a:gd name="connsiteX233" fmla="*/ 6718440 w 6768846"/>
                <a:gd name="connsiteY233" fmla="*/ 3321673 h 6816852"/>
                <a:gd name="connsiteX234" fmla="*/ 6725298 w 6768846"/>
                <a:gd name="connsiteY234" fmla="*/ 3134449 h 6816852"/>
                <a:gd name="connsiteX235" fmla="*/ 6720497 w 6768846"/>
                <a:gd name="connsiteY235" fmla="*/ 3041180 h 6816852"/>
                <a:gd name="connsiteX236" fmla="*/ 6723926 w 6768846"/>
                <a:gd name="connsiteY236" fmla="*/ 3033637 h 6816852"/>
                <a:gd name="connsiteX237" fmla="*/ 6715011 w 6768846"/>
                <a:gd name="connsiteY237" fmla="*/ 3039123 h 6816852"/>
                <a:gd name="connsiteX238" fmla="*/ 6721183 w 6768846"/>
                <a:gd name="connsiteY238" fmla="*/ 2732570 h 6816852"/>
                <a:gd name="connsiteX239" fmla="*/ 6723241 w 6768846"/>
                <a:gd name="connsiteY239" fmla="*/ 2752459 h 6816852"/>
                <a:gd name="connsiteX240" fmla="*/ 6719812 w 6768846"/>
                <a:gd name="connsiteY240" fmla="*/ 2704453 h 6816852"/>
                <a:gd name="connsiteX241" fmla="*/ 6730784 w 6768846"/>
                <a:gd name="connsiteY241" fmla="*/ 2718854 h 6816852"/>
                <a:gd name="connsiteX242" fmla="*/ 6732156 w 6768846"/>
                <a:gd name="connsiteY242" fmla="*/ 2494598 h 6816852"/>
                <a:gd name="connsiteX243" fmla="*/ 6725298 w 6768846"/>
                <a:gd name="connsiteY243" fmla="*/ 2538489 h 6816852"/>
                <a:gd name="connsiteX244" fmla="*/ 6721183 w 6768846"/>
                <a:gd name="connsiteY244" fmla="*/ 2405444 h 6816852"/>
                <a:gd name="connsiteX245" fmla="*/ 6731470 w 6768846"/>
                <a:gd name="connsiteY245" fmla="*/ 2316290 h 6816852"/>
                <a:gd name="connsiteX246" fmla="*/ 6734899 w 6768846"/>
                <a:gd name="connsiteY246" fmla="*/ 2364296 h 6816852"/>
                <a:gd name="connsiteX247" fmla="*/ 6725298 w 6768846"/>
                <a:gd name="connsiteY247" fmla="*/ 2303945 h 6816852"/>
                <a:gd name="connsiteX248" fmla="*/ 6732842 w 6768846"/>
                <a:gd name="connsiteY248" fmla="*/ 2166785 h 6816852"/>
                <a:gd name="connsiteX249" fmla="*/ 6732156 w 6768846"/>
                <a:gd name="connsiteY249" fmla="*/ 2223021 h 6816852"/>
                <a:gd name="connsiteX250" fmla="*/ 6720497 w 6768846"/>
                <a:gd name="connsiteY250" fmla="*/ 2161985 h 6816852"/>
                <a:gd name="connsiteX251" fmla="*/ 6726670 w 6768846"/>
                <a:gd name="connsiteY251" fmla="*/ 2155127 h 6816852"/>
                <a:gd name="connsiteX252" fmla="*/ 6724612 w 6768846"/>
                <a:gd name="connsiteY252" fmla="*/ 1957616 h 6816852"/>
                <a:gd name="connsiteX253" fmla="*/ 6735585 w 6768846"/>
                <a:gd name="connsiteY253" fmla="*/ 1952816 h 6816852"/>
                <a:gd name="connsiteX254" fmla="*/ 6729413 w 6768846"/>
                <a:gd name="connsiteY254" fmla="*/ 1743647 h 6816852"/>
                <a:gd name="connsiteX255" fmla="*/ 6734213 w 6768846"/>
                <a:gd name="connsiteY255" fmla="*/ 1746390 h 6816852"/>
                <a:gd name="connsiteX256" fmla="*/ 6728041 w 6768846"/>
                <a:gd name="connsiteY256" fmla="*/ 1697012 h 6816852"/>
                <a:gd name="connsiteX257" fmla="*/ 6738328 w 6768846"/>
                <a:gd name="connsiteY257" fmla="*/ 1626375 h 6816852"/>
                <a:gd name="connsiteX258" fmla="*/ 6732156 w 6768846"/>
                <a:gd name="connsiteY258" fmla="*/ 1651749 h 6816852"/>
                <a:gd name="connsiteX259" fmla="*/ 6730784 w 6768846"/>
                <a:gd name="connsiteY259" fmla="*/ 1520076 h 6816852"/>
                <a:gd name="connsiteX260" fmla="*/ 6738328 w 6768846"/>
                <a:gd name="connsiteY260" fmla="*/ 1542021 h 6816852"/>
                <a:gd name="connsiteX261" fmla="*/ 6740386 w 6768846"/>
                <a:gd name="connsiteY261" fmla="*/ 1261529 h 6816852"/>
                <a:gd name="connsiteX262" fmla="*/ 6745186 w 6768846"/>
                <a:gd name="connsiteY262" fmla="*/ 1282789 h 6816852"/>
                <a:gd name="connsiteX263" fmla="*/ 6744500 w 6768846"/>
                <a:gd name="connsiteY263" fmla="*/ 1076363 h 6816852"/>
                <a:gd name="connsiteX264" fmla="*/ 6752044 w 6768846"/>
                <a:gd name="connsiteY264" fmla="*/ 1075677 h 6816852"/>
                <a:gd name="connsiteX265" fmla="*/ 6747244 w 6768846"/>
                <a:gd name="connsiteY265" fmla="*/ 1022185 h 6816852"/>
                <a:gd name="connsiteX266" fmla="*/ 6756845 w 6768846"/>
                <a:gd name="connsiteY266" fmla="*/ 1026300 h 6816852"/>
                <a:gd name="connsiteX267" fmla="*/ 6742443 w 6768846"/>
                <a:gd name="connsiteY267" fmla="*/ 982409 h 6816852"/>
                <a:gd name="connsiteX268" fmla="*/ 6752730 w 6768846"/>
                <a:gd name="connsiteY268" fmla="*/ 949490 h 6816852"/>
                <a:gd name="connsiteX269" fmla="*/ 6747929 w 6768846"/>
                <a:gd name="connsiteY269" fmla="*/ 928916 h 6816852"/>
                <a:gd name="connsiteX270" fmla="*/ 6767132 w 6768846"/>
                <a:gd name="connsiteY270" fmla="*/ 712203 h 6816852"/>
                <a:gd name="connsiteX271" fmla="*/ 6754787 w 6768846"/>
                <a:gd name="connsiteY271" fmla="*/ 725919 h 6816852"/>
                <a:gd name="connsiteX272" fmla="*/ 6748615 w 6768846"/>
                <a:gd name="connsiteY272" fmla="*/ 443370 h 6816852"/>
                <a:gd name="connsiteX273" fmla="*/ 6755473 w 6768846"/>
                <a:gd name="connsiteY273" fmla="*/ 289065 h 6816852"/>
                <a:gd name="connsiteX274" fmla="*/ 6756159 w 6768846"/>
                <a:gd name="connsiteY274" fmla="*/ 279464 h 6816852"/>
                <a:gd name="connsiteX275" fmla="*/ 6756845 w 6768846"/>
                <a:gd name="connsiteY275" fmla="*/ 265748 h 6816852"/>
                <a:gd name="connsiteX276" fmla="*/ 6757531 w 6768846"/>
                <a:gd name="connsiteY276" fmla="*/ 234201 h 6816852"/>
                <a:gd name="connsiteX277" fmla="*/ 6758902 w 6768846"/>
                <a:gd name="connsiteY277" fmla="*/ 170421 h 6816852"/>
                <a:gd name="connsiteX278" fmla="*/ 6760274 w 6768846"/>
                <a:gd name="connsiteY278" fmla="*/ 42177 h 6816852"/>
                <a:gd name="connsiteX279" fmla="*/ 6599797 w 6768846"/>
                <a:gd name="connsiteY279" fmla="*/ 44234 h 6816852"/>
                <a:gd name="connsiteX280" fmla="*/ 6610084 w 6768846"/>
                <a:gd name="connsiteY280" fmla="*/ 34633 h 6816852"/>
                <a:gd name="connsiteX281" fmla="*/ 6527102 w 6768846"/>
                <a:gd name="connsiteY281" fmla="*/ 40119 h 6816852"/>
                <a:gd name="connsiteX282" fmla="*/ 6477724 w 6768846"/>
                <a:gd name="connsiteY282" fmla="*/ 45606 h 6816852"/>
                <a:gd name="connsiteX283" fmla="*/ 6492812 w 6768846"/>
                <a:gd name="connsiteY283" fmla="*/ 31890 h 6816852"/>
                <a:gd name="connsiteX284" fmla="*/ 6326162 w 6768846"/>
                <a:gd name="connsiteY284" fmla="*/ 49035 h 6816852"/>
                <a:gd name="connsiteX285" fmla="*/ 6377597 w 6768846"/>
                <a:gd name="connsiteY285" fmla="*/ 38062 h 6816852"/>
                <a:gd name="connsiteX286" fmla="*/ 6011380 w 6768846"/>
                <a:gd name="connsiteY286" fmla="*/ 42863 h 6816852"/>
                <a:gd name="connsiteX287" fmla="*/ 6008637 w 6768846"/>
                <a:gd name="connsiteY287" fmla="*/ 46292 h 6816852"/>
                <a:gd name="connsiteX288" fmla="*/ 5745976 w 6768846"/>
                <a:gd name="connsiteY288" fmla="*/ 46977 h 6816852"/>
                <a:gd name="connsiteX289" fmla="*/ 5789867 w 6768846"/>
                <a:gd name="connsiteY289" fmla="*/ 40805 h 6816852"/>
                <a:gd name="connsiteX290" fmla="*/ 5691797 w 6768846"/>
                <a:gd name="connsiteY290" fmla="*/ 41491 h 6816852"/>
                <a:gd name="connsiteX291" fmla="*/ 5723344 w 6768846"/>
                <a:gd name="connsiteY291" fmla="*/ 33261 h 6816852"/>
                <a:gd name="connsiteX292" fmla="*/ 5518976 w 6768846"/>
                <a:gd name="connsiteY292" fmla="*/ 29147 h 6816852"/>
                <a:gd name="connsiteX293" fmla="*/ 5467541 w 6768846"/>
                <a:gd name="connsiteY293" fmla="*/ 40119 h 6816852"/>
                <a:gd name="connsiteX294" fmla="*/ 5224768 w 6768846"/>
                <a:gd name="connsiteY294" fmla="*/ 38062 h 6816852"/>
                <a:gd name="connsiteX295" fmla="*/ 5283061 w 6768846"/>
                <a:gd name="connsiteY295" fmla="*/ 33261 h 6816852"/>
                <a:gd name="connsiteX296" fmla="*/ 5157559 w 6768846"/>
                <a:gd name="connsiteY296" fmla="*/ 40805 h 6816852"/>
                <a:gd name="connsiteX297" fmla="*/ 5169904 w 6768846"/>
                <a:gd name="connsiteY297" fmla="*/ 34633 h 6816852"/>
                <a:gd name="connsiteX298" fmla="*/ 4959363 w 6768846"/>
                <a:gd name="connsiteY298" fmla="*/ 49035 h 6816852"/>
                <a:gd name="connsiteX299" fmla="*/ 4775569 w 6768846"/>
                <a:gd name="connsiteY299" fmla="*/ 40119 h 6816852"/>
                <a:gd name="connsiteX300" fmla="*/ 4744022 w 6768846"/>
                <a:gd name="connsiteY300" fmla="*/ 48349 h 6816852"/>
                <a:gd name="connsiteX301" fmla="*/ 4662412 w 6768846"/>
                <a:gd name="connsiteY301" fmla="*/ 41491 h 6816852"/>
                <a:gd name="connsiteX302" fmla="*/ 4672699 w 6768846"/>
                <a:gd name="connsiteY302" fmla="*/ 40119 h 6816852"/>
                <a:gd name="connsiteX303" fmla="*/ 4606862 w 6768846"/>
                <a:gd name="connsiteY303" fmla="*/ 40805 h 6816852"/>
                <a:gd name="connsiteX304" fmla="*/ 4648696 w 6768846"/>
                <a:gd name="connsiteY304" fmla="*/ 31204 h 6816852"/>
                <a:gd name="connsiteX305" fmla="*/ 4547197 w 6768846"/>
                <a:gd name="connsiteY305" fmla="*/ 50406 h 6816852"/>
                <a:gd name="connsiteX306" fmla="*/ 4392206 w 6768846"/>
                <a:gd name="connsiteY306" fmla="*/ 40805 h 6816852"/>
                <a:gd name="connsiteX307" fmla="*/ 4412095 w 6768846"/>
                <a:gd name="connsiteY307" fmla="*/ 38748 h 6816852"/>
                <a:gd name="connsiteX308" fmla="*/ 4041762 w 6768846"/>
                <a:gd name="connsiteY308" fmla="*/ 28461 h 6816852"/>
                <a:gd name="connsiteX309" fmla="*/ 4052735 w 6768846"/>
                <a:gd name="connsiteY309" fmla="*/ 25032 h 6816852"/>
                <a:gd name="connsiteX310" fmla="*/ 3958781 w 6768846"/>
                <a:gd name="connsiteY310" fmla="*/ 24346 h 6816852"/>
                <a:gd name="connsiteX311" fmla="*/ 3981412 w 6768846"/>
                <a:gd name="connsiteY311" fmla="*/ 16802 h 6816852"/>
                <a:gd name="connsiteX312" fmla="*/ 3825735 w 6768846"/>
                <a:gd name="connsiteY312" fmla="*/ 28461 h 6816852"/>
                <a:gd name="connsiteX313" fmla="*/ 3827793 w 6768846"/>
                <a:gd name="connsiteY313" fmla="*/ 23660 h 6816852"/>
                <a:gd name="connsiteX314" fmla="*/ 3433458 w 6768846"/>
                <a:gd name="connsiteY314" fmla="*/ 25718 h 6816852"/>
                <a:gd name="connsiteX315" fmla="*/ 3453346 w 6768846"/>
                <a:gd name="connsiteY315" fmla="*/ 23660 h 6816852"/>
                <a:gd name="connsiteX316" fmla="*/ 3209201 w 6768846"/>
                <a:gd name="connsiteY316" fmla="*/ 24346 h 6816852"/>
                <a:gd name="connsiteX317" fmla="*/ 3220174 w 6768846"/>
                <a:gd name="connsiteY317" fmla="*/ 22289 h 6816852"/>
                <a:gd name="connsiteX318" fmla="*/ 3125534 w 6768846"/>
                <a:gd name="connsiteY318" fmla="*/ 22289 h 6816852"/>
                <a:gd name="connsiteX319" fmla="*/ 3146108 w 6768846"/>
                <a:gd name="connsiteY319" fmla="*/ 17488 h 6816852"/>
                <a:gd name="connsiteX320" fmla="*/ 2989059 w 6768846"/>
                <a:gd name="connsiteY320" fmla="*/ 12687 h 6816852"/>
                <a:gd name="connsiteX321" fmla="*/ 2869730 w 6768846"/>
                <a:gd name="connsiteY321" fmla="*/ 29147 h 6816852"/>
                <a:gd name="connsiteX322" fmla="*/ 2780576 w 6768846"/>
                <a:gd name="connsiteY322" fmla="*/ 18860 h 6816852"/>
                <a:gd name="connsiteX323" fmla="*/ 2591981 w 6768846"/>
                <a:gd name="connsiteY323" fmla="*/ 22289 h 6816852"/>
                <a:gd name="connsiteX324" fmla="*/ 2594039 w 6768846"/>
                <a:gd name="connsiteY324" fmla="*/ 17488 h 6816852"/>
                <a:gd name="connsiteX325" fmla="*/ 2451392 w 6768846"/>
                <a:gd name="connsiteY325" fmla="*/ 22974 h 6816852"/>
                <a:gd name="connsiteX326" fmla="*/ 2471280 w 6768846"/>
                <a:gd name="connsiteY326" fmla="*/ 20917 h 6816852"/>
                <a:gd name="connsiteX327" fmla="*/ 2253196 w 6768846"/>
                <a:gd name="connsiteY327" fmla="*/ 27775 h 6816852"/>
                <a:gd name="connsiteX328" fmla="*/ 2127009 w 6768846"/>
                <a:gd name="connsiteY328" fmla="*/ 16802 h 6816852"/>
                <a:gd name="connsiteX329" fmla="*/ 1755991 w 6768846"/>
                <a:gd name="connsiteY329" fmla="*/ 30518 h 6816852"/>
                <a:gd name="connsiteX330" fmla="*/ 1646949 w 6768846"/>
                <a:gd name="connsiteY330" fmla="*/ 22289 h 6816852"/>
                <a:gd name="connsiteX331" fmla="*/ 1653121 w 6768846"/>
                <a:gd name="connsiteY331" fmla="*/ 31204 h 6816852"/>
                <a:gd name="connsiteX332" fmla="*/ 1042073 w 6768846"/>
                <a:gd name="connsiteY332" fmla="*/ 14059 h 6816852"/>
                <a:gd name="connsiteX333" fmla="*/ 1036587 w 6768846"/>
                <a:gd name="connsiteY333" fmla="*/ 5144 h 6816852"/>
                <a:gd name="connsiteX334" fmla="*/ 994753 w 6768846"/>
                <a:gd name="connsiteY334" fmla="*/ 14745 h 6816852"/>
                <a:gd name="connsiteX335" fmla="*/ 303467 w 6768846"/>
                <a:gd name="connsiteY335" fmla="*/ 5829 h 6816852"/>
                <a:gd name="connsiteX336" fmla="*/ 286322 w 6768846"/>
                <a:gd name="connsiteY336" fmla="*/ 7201 h 6816852"/>
                <a:gd name="connsiteX337" fmla="*/ 282207 w 6768846"/>
                <a:gd name="connsiteY337" fmla="*/ 7887 h 6816852"/>
                <a:gd name="connsiteX338" fmla="*/ 280149 w 6768846"/>
                <a:gd name="connsiteY338" fmla="*/ 7887 h 6816852"/>
                <a:gd name="connsiteX339" fmla="*/ 278778 w 6768846"/>
                <a:gd name="connsiteY339" fmla="*/ 7887 h 6816852"/>
                <a:gd name="connsiteX340" fmla="*/ 276720 w 6768846"/>
                <a:gd name="connsiteY340" fmla="*/ 7887 h 6816852"/>
                <a:gd name="connsiteX341" fmla="*/ 258890 w 6768846"/>
                <a:gd name="connsiteY341" fmla="*/ 8573 h 6816852"/>
                <a:gd name="connsiteX342" fmla="*/ 183452 w 6768846"/>
                <a:gd name="connsiteY342" fmla="*/ 12002 h 6816852"/>
                <a:gd name="connsiteX343" fmla="*/ 16116 w 6768846"/>
                <a:gd name="connsiteY343" fmla="*/ 17488 h 6816852"/>
                <a:gd name="connsiteX344" fmla="*/ 16116 w 6768846"/>
                <a:gd name="connsiteY344" fmla="*/ 147104 h 6816852"/>
                <a:gd name="connsiteX345" fmla="*/ 14745 w 6768846"/>
                <a:gd name="connsiteY345" fmla="*/ 128588 h 6816852"/>
                <a:gd name="connsiteX346" fmla="*/ 17488 w 6768846"/>
                <a:gd name="connsiteY346" fmla="*/ 241059 h 6816852"/>
                <a:gd name="connsiteX347" fmla="*/ 18174 w 6768846"/>
                <a:gd name="connsiteY347" fmla="*/ 269177 h 6816852"/>
                <a:gd name="connsiteX348" fmla="*/ 18860 w 6768846"/>
                <a:gd name="connsiteY348" fmla="*/ 289065 h 6816852"/>
                <a:gd name="connsiteX349" fmla="*/ 19545 w 6768846"/>
                <a:gd name="connsiteY349" fmla="*/ 319926 h 6816852"/>
                <a:gd name="connsiteX350" fmla="*/ 21603 w 6768846"/>
                <a:gd name="connsiteY350" fmla="*/ 445427 h 6816852"/>
                <a:gd name="connsiteX351" fmla="*/ 19545 w 6768846"/>
                <a:gd name="connsiteY351" fmla="*/ 704660 h 6816852"/>
                <a:gd name="connsiteX352" fmla="*/ 10630 w 6768846"/>
                <a:gd name="connsiteY352" fmla="*/ 691629 h 6816852"/>
                <a:gd name="connsiteX353" fmla="*/ 10630 w 6768846"/>
                <a:gd name="connsiteY353" fmla="*/ 832218 h 6816852"/>
                <a:gd name="connsiteX354" fmla="*/ 17488 w 6768846"/>
                <a:gd name="connsiteY354" fmla="*/ 788327 h 6816852"/>
                <a:gd name="connsiteX355" fmla="*/ 11316 w 6768846"/>
                <a:gd name="connsiteY355" fmla="*/ 935774 h 6816852"/>
                <a:gd name="connsiteX356" fmla="*/ 20917 w 6768846"/>
                <a:gd name="connsiteY356" fmla="*/ 1014641 h 6816852"/>
                <a:gd name="connsiteX357" fmla="*/ 17488 w 6768846"/>
                <a:gd name="connsiteY357" fmla="*/ 1029043 h 6816852"/>
                <a:gd name="connsiteX358" fmla="*/ 22289 w 6768846"/>
                <a:gd name="connsiteY358" fmla="*/ 1042759 h 6816852"/>
                <a:gd name="connsiteX359" fmla="*/ 10630 w 6768846"/>
                <a:gd name="connsiteY359" fmla="*/ 1084593 h 6816852"/>
                <a:gd name="connsiteX360" fmla="*/ 27089 w 6768846"/>
                <a:gd name="connsiteY360" fmla="*/ 1241641 h 6816852"/>
                <a:gd name="connsiteX361" fmla="*/ 18174 w 6768846"/>
                <a:gd name="connsiteY361" fmla="*/ 1265644 h 6816852"/>
                <a:gd name="connsiteX362" fmla="*/ 14745 w 6768846"/>
                <a:gd name="connsiteY362" fmla="*/ 1554366 h 6816852"/>
                <a:gd name="connsiteX363" fmla="*/ 18860 w 6768846"/>
                <a:gd name="connsiteY363" fmla="*/ 1509103 h 6816852"/>
                <a:gd name="connsiteX364" fmla="*/ 29147 w 6768846"/>
                <a:gd name="connsiteY364" fmla="*/ 1635290 h 6816852"/>
                <a:gd name="connsiteX365" fmla="*/ 10630 w 6768846"/>
                <a:gd name="connsiteY365" fmla="*/ 1655864 h 6816852"/>
                <a:gd name="connsiteX366" fmla="*/ 22974 w 6768846"/>
                <a:gd name="connsiteY366" fmla="*/ 1642148 h 6816852"/>
                <a:gd name="connsiteX367" fmla="*/ 27775 w 6768846"/>
                <a:gd name="connsiteY367" fmla="*/ 1821828 h 6816852"/>
                <a:gd name="connsiteX368" fmla="*/ 24346 w 6768846"/>
                <a:gd name="connsiteY368" fmla="*/ 1792338 h 6816852"/>
                <a:gd name="connsiteX369" fmla="*/ 13373 w 6768846"/>
                <a:gd name="connsiteY369" fmla="*/ 1956245 h 6816852"/>
                <a:gd name="connsiteX370" fmla="*/ 29147 w 6768846"/>
                <a:gd name="connsiteY370" fmla="*/ 2047456 h 6816852"/>
                <a:gd name="connsiteX371" fmla="*/ 17488 w 6768846"/>
                <a:gd name="connsiteY371" fmla="*/ 2108492 h 6816852"/>
                <a:gd name="connsiteX372" fmla="*/ 12687 w 6768846"/>
                <a:gd name="connsiteY372" fmla="*/ 2284057 h 6816852"/>
                <a:gd name="connsiteX373" fmla="*/ 22974 w 6768846"/>
                <a:gd name="connsiteY373" fmla="*/ 2532317 h 6816852"/>
                <a:gd name="connsiteX374" fmla="*/ 12687 w 6768846"/>
                <a:gd name="connsiteY374" fmla="*/ 2602954 h 6816852"/>
                <a:gd name="connsiteX375" fmla="*/ 30518 w 6768846"/>
                <a:gd name="connsiteY375" fmla="*/ 2676335 h 6816852"/>
                <a:gd name="connsiteX376" fmla="*/ 11316 w 6768846"/>
                <a:gd name="connsiteY376" fmla="*/ 2733942 h 6816852"/>
                <a:gd name="connsiteX377" fmla="*/ 29832 w 6768846"/>
                <a:gd name="connsiteY377" fmla="*/ 2770289 h 6816852"/>
                <a:gd name="connsiteX378" fmla="*/ 7201 w 6768846"/>
                <a:gd name="connsiteY378" fmla="*/ 3828478 h 6816852"/>
                <a:gd name="connsiteX379" fmla="*/ 16802 w 6768846"/>
                <a:gd name="connsiteY379" fmla="*/ 4347629 h 6816852"/>
                <a:gd name="connsiteX380" fmla="*/ 14745 w 6768846"/>
                <a:gd name="connsiteY380" fmla="*/ 4327741 h 6816852"/>
                <a:gd name="connsiteX381" fmla="*/ 9944 w 6768846"/>
                <a:gd name="connsiteY381" fmla="*/ 4503306 h 6816852"/>
                <a:gd name="connsiteX382" fmla="*/ 18174 w 6768846"/>
                <a:gd name="connsiteY382" fmla="*/ 4375747 h 6816852"/>
                <a:gd name="connsiteX383" fmla="*/ 23660 w 6768846"/>
                <a:gd name="connsiteY383" fmla="*/ 4481360 h 6816852"/>
                <a:gd name="connsiteX384" fmla="*/ 16116 w 6768846"/>
                <a:gd name="connsiteY384" fmla="*/ 5169904 h 6816852"/>
                <a:gd name="connsiteX385" fmla="*/ 12687 w 6768846"/>
                <a:gd name="connsiteY385" fmla="*/ 5419535 h 6816852"/>
                <a:gd name="connsiteX386" fmla="*/ 5829 w 6768846"/>
                <a:gd name="connsiteY386" fmla="*/ 5390731 h 6816852"/>
                <a:gd name="connsiteX387" fmla="*/ 29147 w 6768846"/>
                <a:gd name="connsiteY387" fmla="*/ 5794667 h 6816852"/>
                <a:gd name="connsiteX388" fmla="*/ 18860 w 6768846"/>
                <a:gd name="connsiteY388" fmla="*/ 5883821 h 6816852"/>
                <a:gd name="connsiteX389" fmla="*/ 27089 w 6768846"/>
                <a:gd name="connsiteY389" fmla="*/ 5896852 h 6816852"/>
                <a:gd name="connsiteX390" fmla="*/ 14059 w 6768846"/>
                <a:gd name="connsiteY390" fmla="*/ 6003151 h 6816852"/>
                <a:gd name="connsiteX391" fmla="*/ 25032 w 6768846"/>
                <a:gd name="connsiteY391" fmla="*/ 6073102 h 6816852"/>
                <a:gd name="connsiteX392" fmla="*/ 16116 w 6768846"/>
                <a:gd name="connsiteY392" fmla="*/ 6079274 h 6816852"/>
                <a:gd name="connsiteX393" fmla="*/ 5144 w 6768846"/>
                <a:gd name="connsiteY393" fmla="*/ 6420803 h 6816852"/>
                <a:gd name="connsiteX394" fmla="*/ 7887 w 6768846"/>
                <a:gd name="connsiteY394" fmla="*/ 6477038 h 6816852"/>
                <a:gd name="connsiteX395" fmla="*/ 9258 w 6768846"/>
                <a:gd name="connsiteY395" fmla="*/ 6506528 h 6816852"/>
                <a:gd name="connsiteX396" fmla="*/ 9944 w 6768846"/>
                <a:gd name="connsiteY396" fmla="*/ 6521615 h 6816852"/>
                <a:gd name="connsiteX397" fmla="*/ 9944 w 6768846"/>
                <a:gd name="connsiteY397" fmla="*/ 6532588 h 6816852"/>
                <a:gd name="connsiteX398" fmla="*/ 9944 w 6768846"/>
                <a:gd name="connsiteY398" fmla="*/ 6546990 h 6816852"/>
                <a:gd name="connsiteX399" fmla="*/ 12687 w 6768846"/>
                <a:gd name="connsiteY399" fmla="*/ 6794564 h 6816852"/>
                <a:gd name="connsiteX400" fmla="*/ 293180 w 6768846"/>
                <a:gd name="connsiteY400" fmla="*/ 6793192 h 6816852"/>
                <a:gd name="connsiteX401" fmla="*/ 455028 w 6768846"/>
                <a:gd name="connsiteY401" fmla="*/ 6793192 h 6816852"/>
                <a:gd name="connsiteX402" fmla="*/ 771868 w 6768846"/>
                <a:gd name="connsiteY402" fmla="*/ 6795935 h 6816852"/>
                <a:gd name="connsiteX403" fmla="*/ 963206 w 6768846"/>
                <a:gd name="connsiteY403" fmla="*/ 6787706 h 6816852"/>
                <a:gd name="connsiteX404" fmla="*/ 1033843 w 6768846"/>
                <a:gd name="connsiteY404" fmla="*/ 6797993 h 6816852"/>
                <a:gd name="connsiteX405" fmla="*/ 1234783 w 6768846"/>
                <a:gd name="connsiteY405" fmla="*/ 6788392 h 6816852"/>
                <a:gd name="connsiteX406" fmla="*/ 1227239 w 6768846"/>
                <a:gd name="connsiteY406" fmla="*/ 6791135 h 6816852"/>
                <a:gd name="connsiteX407" fmla="*/ 1424064 w 6768846"/>
                <a:gd name="connsiteY407" fmla="*/ 6784963 h 6816852"/>
                <a:gd name="connsiteX408" fmla="*/ 1548194 w 6768846"/>
                <a:gd name="connsiteY408" fmla="*/ 6800736 h 6816852"/>
                <a:gd name="connsiteX409" fmla="*/ 1706613 w 6768846"/>
                <a:gd name="connsiteY409" fmla="*/ 6803479 h 6816852"/>
                <a:gd name="connsiteX410" fmla="*/ 6476353 w 6768846"/>
                <a:gd name="connsiteY410" fmla="*/ 6751358 h 6816852"/>
                <a:gd name="connsiteX411" fmla="*/ 6561392 w 6768846"/>
                <a:gd name="connsiteY411" fmla="*/ 6727355 h 6816852"/>
                <a:gd name="connsiteX412" fmla="*/ 6672491 w 6768846"/>
                <a:gd name="connsiteY412" fmla="*/ 6730784 h 6816852"/>
                <a:gd name="connsiteX413" fmla="*/ 6611455 w 6768846"/>
                <a:gd name="connsiteY413" fmla="*/ 6697866 h 6816852"/>
                <a:gd name="connsiteX414" fmla="*/ 6669062 w 6768846"/>
                <a:gd name="connsiteY414" fmla="*/ 6695809 h 6816852"/>
                <a:gd name="connsiteX415" fmla="*/ 6605283 w 6768846"/>
                <a:gd name="connsiteY415" fmla="*/ 6691694 h 6816852"/>
                <a:gd name="connsiteX416" fmla="*/ 6586081 w 6768846"/>
                <a:gd name="connsiteY416" fmla="*/ 6708153 h 6816852"/>
                <a:gd name="connsiteX417" fmla="*/ 6497612 w 6768846"/>
                <a:gd name="connsiteY417" fmla="*/ 6697180 h 6816852"/>
                <a:gd name="connsiteX418" fmla="*/ 6322048 w 6768846"/>
                <a:gd name="connsiteY418" fmla="*/ 6715697 h 6816852"/>
                <a:gd name="connsiteX419" fmla="*/ 6350851 w 6768846"/>
                <a:gd name="connsiteY419" fmla="*/ 6715011 h 6816852"/>
                <a:gd name="connsiteX420" fmla="*/ 6280900 w 6768846"/>
                <a:gd name="connsiteY420" fmla="*/ 6701981 h 6816852"/>
                <a:gd name="connsiteX421" fmla="*/ 6299416 w 6768846"/>
                <a:gd name="connsiteY421" fmla="*/ 6701981 h 6816852"/>
                <a:gd name="connsiteX422" fmla="*/ 6228093 w 6768846"/>
                <a:gd name="connsiteY422" fmla="*/ 6693751 h 6816852"/>
                <a:gd name="connsiteX423" fmla="*/ 6324791 w 6768846"/>
                <a:gd name="connsiteY423" fmla="*/ 6686893 h 6816852"/>
                <a:gd name="connsiteX424" fmla="*/ 6275413 w 6768846"/>
                <a:gd name="connsiteY424" fmla="*/ 6693065 h 6816852"/>
                <a:gd name="connsiteX425" fmla="*/ 6243866 w 6768846"/>
                <a:gd name="connsiteY425" fmla="*/ 6680721 h 6816852"/>
                <a:gd name="connsiteX426" fmla="*/ 6159513 w 6768846"/>
                <a:gd name="connsiteY426" fmla="*/ 6681407 h 6816852"/>
                <a:gd name="connsiteX427" fmla="*/ 6181459 w 6768846"/>
                <a:gd name="connsiteY427" fmla="*/ 6673863 h 6816852"/>
                <a:gd name="connsiteX428" fmla="*/ 6075160 w 6768846"/>
                <a:gd name="connsiteY428" fmla="*/ 6681407 h 6816852"/>
                <a:gd name="connsiteX429" fmla="*/ 5910568 w 6768846"/>
                <a:gd name="connsiteY429" fmla="*/ 6672491 h 6816852"/>
                <a:gd name="connsiteX430" fmla="*/ 5916054 w 6768846"/>
                <a:gd name="connsiteY430" fmla="*/ 6660147 h 6816852"/>
                <a:gd name="connsiteX431" fmla="*/ 5728145 w 6768846"/>
                <a:gd name="connsiteY431" fmla="*/ 6661519 h 6816852"/>
                <a:gd name="connsiteX432" fmla="*/ 5748719 w 6768846"/>
                <a:gd name="connsiteY432" fmla="*/ 6656718 h 6816852"/>
                <a:gd name="connsiteX433" fmla="*/ 5671909 w 6768846"/>
                <a:gd name="connsiteY433" fmla="*/ 6660833 h 6816852"/>
                <a:gd name="connsiteX434" fmla="*/ 5536807 w 6768846"/>
                <a:gd name="connsiteY434" fmla="*/ 6648488 h 6816852"/>
                <a:gd name="connsiteX435" fmla="*/ 5364671 w 6768846"/>
                <a:gd name="connsiteY435" fmla="*/ 6657404 h 6816852"/>
                <a:gd name="connsiteX436" fmla="*/ 5406505 w 6768846"/>
                <a:gd name="connsiteY436" fmla="*/ 6647803 h 6816852"/>
                <a:gd name="connsiteX437" fmla="*/ 5283061 w 6768846"/>
                <a:gd name="connsiteY437" fmla="*/ 6650546 h 6816852"/>
                <a:gd name="connsiteX438" fmla="*/ 5353012 w 6768846"/>
                <a:gd name="connsiteY438" fmla="*/ 6639573 h 6816852"/>
                <a:gd name="connsiteX439" fmla="*/ 4536224 w 6768846"/>
                <a:gd name="connsiteY439" fmla="*/ 6599797 h 6816852"/>
                <a:gd name="connsiteX440" fmla="*/ 4597946 w 6768846"/>
                <a:gd name="connsiteY440" fmla="*/ 6588138 h 6816852"/>
                <a:gd name="connsiteX441" fmla="*/ 4100055 w 6768846"/>
                <a:gd name="connsiteY441" fmla="*/ 6569621 h 6816852"/>
                <a:gd name="connsiteX442" fmla="*/ 4096626 w 6768846"/>
                <a:gd name="connsiteY442" fmla="*/ 6577165 h 6816852"/>
                <a:gd name="connsiteX443" fmla="*/ 3224289 w 6768846"/>
                <a:gd name="connsiteY443" fmla="*/ 6557963 h 6816852"/>
                <a:gd name="connsiteX444" fmla="*/ 3259265 w 6768846"/>
                <a:gd name="connsiteY444" fmla="*/ 6563449 h 6816852"/>
                <a:gd name="connsiteX445" fmla="*/ 3104274 w 6768846"/>
                <a:gd name="connsiteY445" fmla="*/ 6574422 h 6816852"/>
                <a:gd name="connsiteX446" fmla="*/ 3053525 w 6768846"/>
                <a:gd name="connsiteY446" fmla="*/ 6561392 h 6816852"/>
                <a:gd name="connsiteX447" fmla="*/ 3096730 w 6768846"/>
                <a:gd name="connsiteY447" fmla="*/ 6570307 h 6816852"/>
                <a:gd name="connsiteX448" fmla="*/ 1889036 w 6768846"/>
                <a:gd name="connsiteY448" fmla="*/ 6546304 h 6816852"/>
                <a:gd name="connsiteX449" fmla="*/ 1019442 w 6768846"/>
                <a:gd name="connsiteY449" fmla="*/ 6544933 h 6816852"/>
                <a:gd name="connsiteX450" fmla="*/ 582587 w 6768846"/>
                <a:gd name="connsiteY450" fmla="*/ 6542189 h 6816852"/>
                <a:gd name="connsiteX451" fmla="*/ 367932 w 6768846"/>
                <a:gd name="connsiteY451" fmla="*/ 6541504 h 6816852"/>
                <a:gd name="connsiteX452" fmla="*/ 277406 w 6768846"/>
                <a:gd name="connsiteY452" fmla="*/ 6541504 h 6816852"/>
                <a:gd name="connsiteX453" fmla="*/ 265748 w 6768846"/>
                <a:gd name="connsiteY453" fmla="*/ 6542189 h 6816852"/>
                <a:gd name="connsiteX454" fmla="*/ 267119 w 6768846"/>
                <a:gd name="connsiteY454" fmla="*/ 6550419 h 6816852"/>
                <a:gd name="connsiteX455" fmla="*/ 260261 w 6768846"/>
                <a:gd name="connsiteY455" fmla="*/ 6555220 h 6816852"/>
                <a:gd name="connsiteX456" fmla="*/ 251346 w 6768846"/>
                <a:gd name="connsiteY456" fmla="*/ 6555905 h 6816852"/>
                <a:gd name="connsiteX457" fmla="*/ 251346 w 6768846"/>
                <a:gd name="connsiteY457" fmla="*/ 6554534 h 6816852"/>
                <a:gd name="connsiteX458" fmla="*/ 263004 w 6768846"/>
                <a:gd name="connsiteY458" fmla="*/ 6528473 h 6816852"/>
                <a:gd name="connsiteX459" fmla="*/ 263004 w 6768846"/>
                <a:gd name="connsiteY459" fmla="*/ 6527102 h 6816852"/>
                <a:gd name="connsiteX460" fmla="*/ 263004 w 6768846"/>
                <a:gd name="connsiteY460" fmla="*/ 6526416 h 6816852"/>
                <a:gd name="connsiteX461" fmla="*/ 263004 w 6768846"/>
                <a:gd name="connsiteY461" fmla="*/ 6519558 h 6816852"/>
                <a:gd name="connsiteX462" fmla="*/ 263004 w 6768846"/>
                <a:gd name="connsiteY462" fmla="*/ 6491440 h 6816852"/>
                <a:gd name="connsiteX463" fmla="*/ 261633 w 6768846"/>
                <a:gd name="connsiteY463" fmla="*/ 6435205 h 6816852"/>
                <a:gd name="connsiteX464" fmla="*/ 265748 w 6768846"/>
                <a:gd name="connsiteY464" fmla="*/ 6196546 h 6816852"/>
                <a:gd name="connsiteX465" fmla="*/ 258890 w 6768846"/>
                <a:gd name="connsiteY465" fmla="*/ 5284432 h 6816852"/>
                <a:gd name="connsiteX466" fmla="*/ 267805 w 6768846"/>
                <a:gd name="connsiteY466" fmla="*/ 5278946 h 6816852"/>
                <a:gd name="connsiteX467" fmla="*/ 265062 w 6768846"/>
                <a:gd name="connsiteY467" fmla="*/ 5174704 h 6816852"/>
                <a:gd name="connsiteX468" fmla="*/ 267805 w 6768846"/>
                <a:gd name="connsiteY468" fmla="*/ 5176076 h 6816852"/>
                <a:gd name="connsiteX469" fmla="*/ 266433 w 6768846"/>
                <a:gd name="connsiteY469" fmla="*/ 4866094 h 6816852"/>
                <a:gd name="connsiteX470" fmla="*/ 256832 w 6768846"/>
                <a:gd name="connsiteY470" fmla="*/ 4861979 h 6816852"/>
                <a:gd name="connsiteX471" fmla="*/ 258890 w 6768846"/>
                <a:gd name="connsiteY471" fmla="*/ 4759795 h 6816852"/>
                <a:gd name="connsiteX472" fmla="*/ 263690 w 6768846"/>
                <a:gd name="connsiteY472" fmla="*/ 4761853 h 6816852"/>
                <a:gd name="connsiteX473" fmla="*/ 254089 w 6768846"/>
                <a:gd name="connsiteY473" fmla="*/ 4682986 h 6816852"/>
                <a:gd name="connsiteX474" fmla="*/ 263004 w 6768846"/>
                <a:gd name="connsiteY474" fmla="*/ 4443641 h 6816852"/>
                <a:gd name="connsiteX475" fmla="*/ 256146 w 6768846"/>
                <a:gd name="connsiteY475" fmla="*/ 4065766 h 6816852"/>
                <a:gd name="connsiteX476" fmla="*/ 269177 w 6768846"/>
                <a:gd name="connsiteY476" fmla="*/ 3781159 h 6816852"/>
                <a:gd name="connsiteX477" fmla="*/ 267119 w 6768846"/>
                <a:gd name="connsiteY477" fmla="*/ 3049410 h 6816852"/>
                <a:gd name="connsiteX478" fmla="*/ 256146 w 6768846"/>
                <a:gd name="connsiteY478" fmla="*/ 3054211 h 6816852"/>
                <a:gd name="connsiteX479" fmla="*/ 255461 w 6768846"/>
                <a:gd name="connsiteY479" fmla="*/ 2988374 h 6816852"/>
                <a:gd name="connsiteX480" fmla="*/ 260261 w 6768846"/>
                <a:gd name="connsiteY480" fmla="*/ 2990431 h 6816852"/>
                <a:gd name="connsiteX481" fmla="*/ 264376 w 6768846"/>
                <a:gd name="connsiteY481" fmla="*/ 2786063 h 6816852"/>
                <a:gd name="connsiteX482" fmla="*/ 262319 w 6768846"/>
                <a:gd name="connsiteY482" fmla="*/ 2869730 h 6816852"/>
                <a:gd name="connsiteX483" fmla="*/ 251346 w 6768846"/>
                <a:gd name="connsiteY483" fmla="*/ 2799093 h 6816852"/>
                <a:gd name="connsiteX484" fmla="*/ 254089 w 6768846"/>
                <a:gd name="connsiteY484" fmla="*/ 2800465 h 6816852"/>
                <a:gd name="connsiteX485" fmla="*/ 247917 w 6768846"/>
                <a:gd name="connsiteY485" fmla="*/ 2751087 h 6816852"/>
                <a:gd name="connsiteX486" fmla="*/ 269177 w 6768846"/>
                <a:gd name="connsiteY486" fmla="*/ 2694851 h 6816852"/>
                <a:gd name="connsiteX487" fmla="*/ 256146 w 6768846"/>
                <a:gd name="connsiteY487" fmla="*/ 2108492 h 6816852"/>
                <a:gd name="connsiteX488" fmla="*/ 270548 w 6768846"/>
                <a:gd name="connsiteY488" fmla="*/ 1993278 h 6816852"/>
                <a:gd name="connsiteX489" fmla="*/ 244488 w 6768846"/>
                <a:gd name="connsiteY489" fmla="*/ 1954187 h 6816852"/>
                <a:gd name="connsiteX490" fmla="*/ 246545 w 6768846"/>
                <a:gd name="connsiteY490" fmla="*/ 1870520 h 6816852"/>
                <a:gd name="connsiteX491" fmla="*/ 258204 w 6768846"/>
                <a:gd name="connsiteY491" fmla="*/ 1870520 h 6816852"/>
                <a:gd name="connsiteX492" fmla="*/ 256832 w 6768846"/>
                <a:gd name="connsiteY492" fmla="*/ 1781366 h 6816852"/>
                <a:gd name="connsiteX493" fmla="*/ 261633 w 6768846"/>
                <a:gd name="connsiteY493" fmla="*/ 1802625 h 6816852"/>
                <a:gd name="connsiteX494" fmla="*/ 263004 w 6768846"/>
                <a:gd name="connsiteY494" fmla="*/ 1315707 h 6816852"/>
                <a:gd name="connsiteX495" fmla="*/ 254775 w 6768846"/>
                <a:gd name="connsiteY495" fmla="*/ 1368514 h 6816852"/>
                <a:gd name="connsiteX496" fmla="*/ 256832 w 6768846"/>
                <a:gd name="connsiteY496" fmla="*/ 1069505 h 6816852"/>
                <a:gd name="connsiteX497" fmla="*/ 265062 w 6768846"/>
                <a:gd name="connsiteY497" fmla="*/ 1101052 h 6816852"/>
                <a:gd name="connsiteX498" fmla="*/ 258890 w 6768846"/>
                <a:gd name="connsiteY498" fmla="*/ 948119 h 6816852"/>
                <a:gd name="connsiteX499" fmla="*/ 271920 w 6768846"/>
                <a:gd name="connsiteY499" fmla="*/ 1056475 h 6816852"/>
                <a:gd name="connsiteX500" fmla="*/ 260947 w 6768846"/>
                <a:gd name="connsiteY500" fmla="*/ 902170 h 6816852"/>
                <a:gd name="connsiteX501" fmla="*/ 269177 w 6768846"/>
                <a:gd name="connsiteY501" fmla="*/ 774611 h 6816852"/>
                <a:gd name="connsiteX502" fmla="*/ 257518 w 6768846"/>
                <a:gd name="connsiteY502" fmla="*/ 797928 h 6816852"/>
                <a:gd name="connsiteX503" fmla="*/ 263690 w 6768846"/>
                <a:gd name="connsiteY503" fmla="*/ 454343 h 6816852"/>
                <a:gd name="connsiteX504" fmla="*/ 271234 w 6768846"/>
                <a:gd name="connsiteY504" fmla="*/ 457086 h 6816852"/>
                <a:gd name="connsiteX505" fmla="*/ 270548 w 6768846"/>
                <a:gd name="connsiteY505" fmla="*/ 367932 h 6816852"/>
                <a:gd name="connsiteX506" fmla="*/ 276035 w 6768846"/>
                <a:gd name="connsiteY506" fmla="*/ 324726 h 6816852"/>
                <a:gd name="connsiteX507" fmla="*/ 277406 w 6768846"/>
                <a:gd name="connsiteY507" fmla="*/ 293865 h 6816852"/>
                <a:gd name="connsiteX508" fmla="*/ 277406 w 6768846"/>
                <a:gd name="connsiteY508" fmla="*/ 284950 h 6816852"/>
                <a:gd name="connsiteX509" fmla="*/ 278778 w 6768846"/>
                <a:gd name="connsiteY509" fmla="*/ 279464 h 6816852"/>
                <a:gd name="connsiteX510" fmla="*/ 278778 w 6768846"/>
                <a:gd name="connsiteY510" fmla="*/ 279464 h 6816852"/>
                <a:gd name="connsiteX511" fmla="*/ 278778 w 6768846"/>
                <a:gd name="connsiteY511" fmla="*/ 279464 h 681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</a:cxnLst>
              <a:rect l="l" t="t" r="r" b="b"/>
              <a:pathLst>
                <a:path w="6768846" h="6816852">
                  <a:moveTo>
                    <a:pt x="278778" y="279464"/>
                  </a:moveTo>
                  <a:cubicBezTo>
                    <a:pt x="278092" y="279464"/>
                    <a:pt x="278092" y="278778"/>
                    <a:pt x="277406" y="278092"/>
                  </a:cubicBezTo>
                  <a:cubicBezTo>
                    <a:pt x="277406" y="277406"/>
                    <a:pt x="277406" y="276720"/>
                    <a:pt x="278092" y="276035"/>
                  </a:cubicBezTo>
                  <a:lnTo>
                    <a:pt x="278778" y="276035"/>
                  </a:lnTo>
                  <a:lnTo>
                    <a:pt x="278778" y="276035"/>
                  </a:lnTo>
                  <a:lnTo>
                    <a:pt x="278778" y="276035"/>
                  </a:lnTo>
                  <a:lnTo>
                    <a:pt x="278778" y="276035"/>
                  </a:lnTo>
                  <a:cubicBezTo>
                    <a:pt x="278778" y="276035"/>
                    <a:pt x="278778" y="276035"/>
                    <a:pt x="279464" y="276035"/>
                  </a:cubicBezTo>
                  <a:lnTo>
                    <a:pt x="283578" y="276035"/>
                  </a:lnTo>
                  <a:cubicBezTo>
                    <a:pt x="293865" y="276035"/>
                    <a:pt x="303467" y="275349"/>
                    <a:pt x="313754" y="275349"/>
                  </a:cubicBezTo>
                  <a:cubicBezTo>
                    <a:pt x="334328" y="274663"/>
                    <a:pt x="354216" y="274663"/>
                    <a:pt x="374790" y="273977"/>
                  </a:cubicBezTo>
                  <a:cubicBezTo>
                    <a:pt x="457086" y="272606"/>
                    <a:pt x="540753" y="271234"/>
                    <a:pt x="624421" y="269177"/>
                  </a:cubicBezTo>
                  <a:cubicBezTo>
                    <a:pt x="791070" y="266433"/>
                    <a:pt x="956348" y="265062"/>
                    <a:pt x="1101052" y="266433"/>
                  </a:cubicBezTo>
                  <a:cubicBezTo>
                    <a:pt x="1172375" y="253403"/>
                    <a:pt x="1275931" y="252717"/>
                    <a:pt x="1379487" y="249974"/>
                  </a:cubicBezTo>
                  <a:lnTo>
                    <a:pt x="1390460" y="267805"/>
                  </a:lnTo>
                  <a:lnTo>
                    <a:pt x="1477556" y="262319"/>
                  </a:lnTo>
                  <a:cubicBezTo>
                    <a:pt x="1512532" y="267805"/>
                    <a:pt x="1411034" y="265748"/>
                    <a:pt x="1473441" y="271920"/>
                  </a:cubicBezTo>
                  <a:lnTo>
                    <a:pt x="1506360" y="260947"/>
                  </a:lnTo>
                  <a:cubicBezTo>
                    <a:pt x="1513218" y="267119"/>
                    <a:pt x="1729245" y="265062"/>
                    <a:pt x="1583855" y="277406"/>
                  </a:cubicBezTo>
                  <a:lnTo>
                    <a:pt x="1921269" y="277406"/>
                  </a:lnTo>
                  <a:cubicBezTo>
                    <a:pt x="1996021" y="278092"/>
                    <a:pt x="1965160" y="263004"/>
                    <a:pt x="2047456" y="267119"/>
                  </a:cubicBezTo>
                  <a:cubicBezTo>
                    <a:pt x="2063915" y="271920"/>
                    <a:pt x="2017967" y="270548"/>
                    <a:pt x="2024825" y="276720"/>
                  </a:cubicBezTo>
                  <a:cubicBezTo>
                    <a:pt x="2272398" y="289751"/>
                    <a:pt x="2310803" y="243116"/>
                    <a:pt x="2541918" y="250660"/>
                  </a:cubicBezTo>
                  <a:lnTo>
                    <a:pt x="2522030" y="252717"/>
                  </a:lnTo>
                  <a:cubicBezTo>
                    <a:pt x="2561120" y="247917"/>
                    <a:pt x="2635872" y="248602"/>
                    <a:pt x="2637244" y="245859"/>
                  </a:cubicBezTo>
                  <a:cubicBezTo>
                    <a:pt x="2607755" y="228028"/>
                    <a:pt x="2596096" y="255460"/>
                    <a:pt x="2525459" y="245173"/>
                  </a:cubicBezTo>
                  <a:cubicBezTo>
                    <a:pt x="2531631" y="230086"/>
                    <a:pt x="2613241" y="236944"/>
                    <a:pt x="2608440" y="225971"/>
                  </a:cubicBezTo>
                  <a:cubicBezTo>
                    <a:pt x="2662619" y="231457"/>
                    <a:pt x="2694165" y="223228"/>
                    <a:pt x="2741486" y="221856"/>
                  </a:cubicBezTo>
                  <a:cubicBezTo>
                    <a:pt x="2821724" y="231457"/>
                    <a:pt x="2936939" y="224599"/>
                    <a:pt x="2997289" y="236258"/>
                  </a:cubicBezTo>
                  <a:cubicBezTo>
                    <a:pt x="3036380" y="231457"/>
                    <a:pt x="3080271" y="217056"/>
                    <a:pt x="3165310" y="216370"/>
                  </a:cubicBezTo>
                  <a:cubicBezTo>
                    <a:pt x="3225660" y="228028"/>
                    <a:pt x="3150908" y="227343"/>
                    <a:pt x="3233204" y="232143"/>
                  </a:cubicBezTo>
                  <a:lnTo>
                    <a:pt x="3246234" y="223228"/>
                  </a:lnTo>
                  <a:cubicBezTo>
                    <a:pt x="3314129" y="224599"/>
                    <a:pt x="3303156" y="226657"/>
                    <a:pt x="3301098" y="230772"/>
                  </a:cubicBezTo>
                  <a:cubicBezTo>
                    <a:pt x="3373107" y="231457"/>
                    <a:pt x="3361449" y="219113"/>
                    <a:pt x="3451974" y="224599"/>
                  </a:cubicBezTo>
                  <a:lnTo>
                    <a:pt x="3401225" y="232829"/>
                  </a:lnTo>
                  <a:cubicBezTo>
                    <a:pt x="3468434" y="229400"/>
                    <a:pt x="3495866" y="230772"/>
                    <a:pt x="3589134" y="231457"/>
                  </a:cubicBezTo>
                  <a:cubicBezTo>
                    <a:pt x="3587077" y="236258"/>
                    <a:pt x="3549358" y="236258"/>
                    <a:pt x="3521926" y="234886"/>
                  </a:cubicBezTo>
                  <a:cubicBezTo>
                    <a:pt x="3572675" y="247917"/>
                    <a:pt x="3609023" y="229400"/>
                    <a:pt x="3636455" y="230772"/>
                  </a:cubicBezTo>
                  <a:cubicBezTo>
                    <a:pt x="3628911" y="227343"/>
                    <a:pt x="3563760" y="225285"/>
                    <a:pt x="3595307" y="217056"/>
                  </a:cubicBezTo>
                  <a:cubicBezTo>
                    <a:pt x="3641941" y="218427"/>
                    <a:pt x="3694062" y="205397"/>
                    <a:pt x="3726980" y="215684"/>
                  </a:cubicBezTo>
                  <a:lnTo>
                    <a:pt x="3676231" y="223914"/>
                  </a:lnTo>
                  <a:cubicBezTo>
                    <a:pt x="3772929" y="217056"/>
                    <a:pt x="3727666" y="212941"/>
                    <a:pt x="3838766" y="216370"/>
                  </a:cubicBezTo>
                  <a:cubicBezTo>
                    <a:pt x="3832593" y="217056"/>
                    <a:pt x="3836022" y="219113"/>
                    <a:pt x="3833279" y="221170"/>
                  </a:cubicBezTo>
                  <a:cubicBezTo>
                    <a:pt x="3903231" y="210198"/>
                    <a:pt x="3995128" y="220485"/>
                    <a:pt x="4099370" y="221170"/>
                  </a:cubicBezTo>
                  <a:lnTo>
                    <a:pt x="4079481" y="223228"/>
                  </a:lnTo>
                  <a:cubicBezTo>
                    <a:pt x="4121315" y="220485"/>
                    <a:pt x="4144632" y="212941"/>
                    <a:pt x="4167264" y="212941"/>
                  </a:cubicBezTo>
                  <a:cubicBezTo>
                    <a:pt x="4108285" y="208140"/>
                    <a:pt x="4124058" y="205397"/>
                    <a:pt x="4118572" y="197167"/>
                  </a:cubicBezTo>
                  <a:cubicBezTo>
                    <a:pt x="4196753" y="211569"/>
                    <a:pt x="4237901" y="180708"/>
                    <a:pt x="4365460" y="188938"/>
                  </a:cubicBezTo>
                  <a:cubicBezTo>
                    <a:pt x="4363403" y="193738"/>
                    <a:pt x="4332542" y="199911"/>
                    <a:pt x="4297566" y="194424"/>
                  </a:cubicBezTo>
                  <a:cubicBezTo>
                    <a:pt x="4253675" y="208826"/>
                    <a:pt x="4248188" y="221170"/>
                    <a:pt x="4170693" y="228028"/>
                  </a:cubicBezTo>
                  <a:cubicBezTo>
                    <a:pt x="4219385" y="224599"/>
                    <a:pt x="4276306" y="222542"/>
                    <a:pt x="4263962" y="228714"/>
                  </a:cubicBezTo>
                  <a:lnTo>
                    <a:pt x="4279049" y="214998"/>
                  </a:lnTo>
                  <a:cubicBezTo>
                    <a:pt x="4308539" y="214312"/>
                    <a:pt x="4331856" y="215684"/>
                    <a:pt x="4353802" y="215684"/>
                  </a:cubicBezTo>
                  <a:cubicBezTo>
                    <a:pt x="4366146" y="206769"/>
                    <a:pt x="4294823" y="201282"/>
                    <a:pt x="4362717" y="195796"/>
                  </a:cubicBezTo>
                  <a:cubicBezTo>
                    <a:pt x="4439527" y="191681"/>
                    <a:pt x="4403179" y="209512"/>
                    <a:pt x="4415524" y="203340"/>
                  </a:cubicBezTo>
                  <a:cubicBezTo>
                    <a:pt x="4521137" y="197853"/>
                    <a:pt x="4459415" y="188938"/>
                    <a:pt x="4560913" y="193053"/>
                  </a:cubicBezTo>
                  <a:cubicBezTo>
                    <a:pt x="4550626" y="194424"/>
                    <a:pt x="4530738" y="196482"/>
                    <a:pt x="4522508" y="195110"/>
                  </a:cubicBezTo>
                  <a:cubicBezTo>
                    <a:pt x="4595203" y="200596"/>
                    <a:pt x="4701502" y="192367"/>
                    <a:pt x="4722762" y="208826"/>
                  </a:cubicBezTo>
                  <a:cubicBezTo>
                    <a:pt x="4711789" y="212255"/>
                    <a:pt x="4709732" y="217741"/>
                    <a:pt x="4682300" y="215684"/>
                  </a:cubicBezTo>
                  <a:lnTo>
                    <a:pt x="4683671" y="212941"/>
                  </a:lnTo>
                  <a:cubicBezTo>
                    <a:pt x="4603433" y="224599"/>
                    <a:pt x="4750194" y="209512"/>
                    <a:pt x="4725505" y="224599"/>
                  </a:cubicBezTo>
                  <a:cubicBezTo>
                    <a:pt x="4720019" y="215684"/>
                    <a:pt x="4822203" y="217741"/>
                    <a:pt x="4868152" y="219113"/>
                  </a:cubicBezTo>
                  <a:lnTo>
                    <a:pt x="4853750" y="208826"/>
                  </a:lnTo>
                  <a:cubicBezTo>
                    <a:pt x="5007369" y="178651"/>
                    <a:pt x="4845520" y="228714"/>
                    <a:pt x="4997082" y="224599"/>
                  </a:cubicBezTo>
                  <a:cubicBezTo>
                    <a:pt x="5093094" y="217741"/>
                    <a:pt x="4960735" y="221856"/>
                    <a:pt x="5019713" y="214998"/>
                  </a:cubicBezTo>
                  <a:cubicBezTo>
                    <a:pt x="5084864" y="217056"/>
                    <a:pt x="5108867" y="225971"/>
                    <a:pt x="5204194" y="221170"/>
                  </a:cubicBezTo>
                  <a:cubicBezTo>
                    <a:pt x="5230940" y="225285"/>
                    <a:pt x="5285118" y="230772"/>
                    <a:pt x="5289233" y="241744"/>
                  </a:cubicBezTo>
                  <a:cubicBezTo>
                    <a:pt x="5346840" y="236944"/>
                    <a:pt x="5464798" y="246545"/>
                    <a:pt x="5497716" y="235572"/>
                  </a:cubicBezTo>
                  <a:cubicBezTo>
                    <a:pt x="5398961" y="225971"/>
                    <a:pt x="5398961" y="247231"/>
                    <a:pt x="5283746" y="232829"/>
                  </a:cubicBezTo>
                  <a:lnTo>
                    <a:pt x="5315979" y="221856"/>
                  </a:lnTo>
                  <a:cubicBezTo>
                    <a:pt x="5396218" y="222542"/>
                    <a:pt x="5498402" y="217056"/>
                    <a:pt x="5553952" y="221170"/>
                  </a:cubicBezTo>
                  <a:cubicBezTo>
                    <a:pt x="5542979" y="219113"/>
                    <a:pt x="5537492" y="216370"/>
                    <a:pt x="5545036" y="213627"/>
                  </a:cubicBezTo>
                  <a:cubicBezTo>
                    <a:pt x="5658879" y="209512"/>
                    <a:pt x="5691797" y="198539"/>
                    <a:pt x="5802897" y="201968"/>
                  </a:cubicBezTo>
                  <a:cubicBezTo>
                    <a:pt x="5817299" y="212255"/>
                    <a:pt x="5752834" y="210198"/>
                    <a:pt x="5705513" y="210883"/>
                  </a:cubicBezTo>
                  <a:cubicBezTo>
                    <a:pt x="5776837" y="219113"/>
                    <a:pt x="5780266" y="211569"/>
                    <a:pt x="5891365" y="214998"/>
                  </a:cubicBezTo>
                  <a:cubicBezTo>
                    <a:pt x="5897537" y="223914"/>
                    <a:pt x="5816613" y="214312"/>
                    <a:pt x="5803583" y="223228"/>
                  </a:cubicBezTo>
                  <a:lnTo>
                    <a:pt x="5926341" y="220485"/>
                  </a:lnTo>
                  <a:cubicBezTo>
                    <a:pt x="5925655" y="221170"/>
                    <a:pt x="5926341" y="221856"/>
                    <a:pt x="5926341" y="222542"/>
                  </a:cubicBezTo>
                  <a:cubicBezTo>
                    <a:pt x="5944172" y="208140"/>
                    <a:pt x="6020296" y="223914"/>
                    <a:pt x="6095048" y="219799"/>
                  </a:cubicBezTo>
                  <a:cubicBezTo>
                    <a:pt x="6273356" y="219799"/>
                    <a:pt x="6300102" y="199911"/>
                    <a:pt x="6398857" y="188252"/>
                  </a:cubicBezTo>
                  <a:cubicBezTo>
                    <a:pt x="6425603" y="192367"/>
                    <a:pt x="6433147" y="195796"/>
                    <a:pt x="6422174" y="199911"/>
                  </a:cubicBezTo>
                  <a:cubicBezTo>
                    <a:pt x="6378283" y="193738"/>
                    <a:pt x="6386513" y="198539"/>
                    <a:pt x="6370739" y="202654"/>
                  </a:cubicBezTo>
                  <a:cubicBezTo>
                    <a:pt x="6431090" y="201282"/>
                    <a:pt x="6502413" y="217056"/>
                    <a:pt x="6468809" y="223228"/>
                  </a:cubicBezTo>
                  <a:cubicBezTo>
                    <a:pt x="6564135" y="219113"/>
                    <a:pt x="6434519" y="215684"/>
                    <a:pt x="6492812" y="210883"/>
                  </a:cubicBezTo>
                  <a:lnTo>
                    <a:pt x="6541504" y="211569"/>
                  </a:lnTo>
                  <a:lnTo>
                    <a:pt x="6570993" y="212255"/>
                  </a:lnTo>
                  <a:cubicBezTo>
                    <a:pt x="6570307" y="208826"/>
                    <a:pt x="6563449" y="206083"/>
                    <a:pt x="6562078" y="204025"/>
                  </a:cubicBezTo>
                  <a:cubicBezTo>
                    <a:pt x="6560706" y="201968"/>
                    <a:pt x="6563449" y="199911"/>
                    <a:pt x="6584023" y="197167"/>
                  </a:cubicBezTo>
                  <a:cubicBezTo>
                    <a:pt x="6593624" y="196482"/>
                    <a:pt x="6601168" y="196482"/>
                    <a:pt x="6608026" y="196482"/>
                  </a:cubicBezTo>
                  <a:cubicBezTo>
                    <a:pt x="6608026" y="216370"/>
                    <a:pt x="6607340" y="233515"/>
                    <a:pt x="6607340" y="263004"/>
                  </a:cubicBezTo>
                  <a:cubicBezTo>
                    <a:pt x="6605283" y="260261"/>
                    <a:pt x="6602540" y="264376"/>
                    <a:pt x="6600482" y="264376"/>
                  </a:cubicBezTo>
                  <a:cubicBezTo>
                    <a:pt x="6598425" y="265062"/>
                    <a:pt x="6596368" y="262319"/>
                    <a:pt x="6596368" y="249288"/>
                  </a:cubicBezTo>
                  <a:cubicBezTo>
                    <a:pt x="6595682" y="254089"/>
                    <a:pt x="6594996" y="258889"/>
                    <a:pt x="6594996" y="263690"/>
                  </a:cubicBezTo>
                  <a:cubicBezTo>
                    <a:pt x="6594996" y="266433"/>
                    <a:pt x="6594996" y="268491"/>
                    <a:pt x="6594996" y="271234"/>
                  </a:cubicBezTo>
                  <a:lnTo>
                    <a:pt x="6594996" y="275349"/>
                  </a:lnTo>
                  <a:cubicBezTo>
                    <a:pt x="6594996" y="277406"/>
                    <a:pt x="6594996" y="279464"/>
                    <a:pt x="6594996" y="281521"/>
                  </a:cubicBezTo>
                  <a:cubicBezTo>
                    <a:pt x="6595682" y="302781"/>
                    <a:pt x="6597053" y="322669"/>
                    <a:pt x="6601168" y="332956"/>
                  </a:cubicBezTo>
                  <a:cubicBezTo>
                    <a:pt x="6608026" y="251346"/>
                    <a:pt x="6607340" y="466687"/>
                    <a:pt x="6618999" y="405651"/>
                  </a:cubicBezTo>
                  <a:lnTo>
                    <a:pt x="6612141" y="487261"/>
                  </a:lnTo>
                  <a:cubicBezTo>
                    <a:pt x="6612141" y="468744"/>
                    <a:pt x="6607340" y="466687"/>
                    <a:pt x="6608712" y="439255"/>
                  </a:cubicBezTo>
                  <a:cubicBezTo>
                    <a:pt x="6597053" y="462572"/>
                    <a:pt x="6612141" y="505778"/>
                    <a:pt x="6612827" y="534581"/>
                  </a:cubicBezTo>
                  <a:cubicBezTo>
                    <a:pt x="6610769" y="563385"/>
                    <a:pt x="6609398" y="638137"/>
                    <a:pt x="6605283" y="644309"/>
                  </a:cubicBezTo>
                  <a:cubicBezTo>
                    <a:pt x="6608712" y="670370"/>
                    <a:pt x="6605969" y="733463"/>
                    <a:pt x="6599797" y="745122"/>
                  </a:cubicBezTo>
                  <a:cubicBezTo>
                    <a:pt x="6601854" y="783527"/>
                    <a:pt x="6607340" y="748551"/>
                    <a:pt x="6610769" y="759524"/>
                  </a:cubicBezTo>
                  <a:lnTo>
                    <a:pt x="6610084" y="889826"/>
                  </a:lnTo>
                  <a:cubicBezTo>
                    <a:pt x="6603911" y="896684"/>
                    <a:pt x="6586081" y="907656"/>
                    <a:pt x="6584023" y="887768"/>
                  </a:cubicBezTo>
                  <a:cubicBezTo>
                    <a:pt x="6589510" y="937146"/>
                    <a:pt x="6602540" y="905599"/>
                    <a:pt x="6601854" y="980351"/>
                  </a:cubicBezTo>
                  <a:cubicBezTo>
                    <a:pt x="6589510" y="937832"/>
                    <a:pt x="6592253" y="1079106"/>
                    <a:pt x="6577851" y="1016699"/>
                  </a:cubicBezTo>
                  <a:cubicBezTo>
                    <a:pt x="6568936" y="1059218"/>
                    <a:pt x="6568936" y="1181291"/>
                    <a:pt x="6572365" y="1248499"/>
                  </a:cubicBezTo>
                  <a:cubicBezTo>
                    <a:pt x="6581966" y="1290333"/>
                    <a:pt x="6577851" y="1175804"/>
                    <a:pt x="6588138" y="1179919"/>
                  </a:cubicBezTo>
                  <a:cubicBezTo>
                    <a:pt x="6591567" y="1368514"/>
                    <a:pt x="6618999" y="1380173"/>
                    <a:pt x="6614198" y="1518704"/>
                  </a:cubicBezTo>
                  <a:lnTo>
                    <a:pt x="6616942" y="1483043"/>
                  </a:lnTo>
                  <a:cubicBezTo>
                    <a:pt x="6622428" y="1569453"/>
                    <a:pt x="6621056" y="1559852"/>
                    <a:pt x="6629972" y="1609916"/>
                  </a:cubicBezTo>
                  <a:cubicBezTo>
                    <a:pt x="6617627" y="1585913"/>
                    <a:pt x="6597053" y="1707985"/>
                    <a:pt x="6599797" y="1849946"/>
                  </a:cubicBezTo>
                  <a:cubicBezTo>
                    <a:pt x="6605969" y="1861604"/>
                    <a:pt x="6611455" y="1770393"/>
                    <a:pt x="6621056" y="1793710"/>
                  </a:cubicBezTo>
                  <a:lnTo>
                    <a:pt x="6623114" y="1887665"/>
                  </a:lnTo>
                  <a:cubicBezTo>
                    <a:pt x="6622428" y="1894523"/>
                    <a:pt x="6620371" y="1884236"/>
                    <a:pt x="6618313" y="1871891"/>
                  </a:cubicBezTo>
                  <a:cubicBezTo>
                    <a:pt x="6622428" y="1956245"/>
                    <a:pt x="6602540" y="2028939"/>
                    <a:pt x="6616942" y="2053628"/>
                  </a:cubicBezTo>
                  <a:lnTo>
                    <a:pt x="6599111" y="2139353"/>
                  </a:lnTo>
                  <a:lnTo>
                    <a:pt x="6606655" y="2105749"/>
                  </a:lnTo>
                  <a:cubicBezTo>
                    <a:pt x="6612827" y="2117408"/>
                    <a:pt x="6614198" y="2212048"/>
                    <a:pt x="6616942" y="2231936"/>
                  </a:cubicBezTo>
                  <a:cubicBezTo>
                    <a:pt x="6623800" y="2328634"/>
                    <a:pt x="6618313" y="2363610"/>
                    <a:pt x="6610769" y="2416417"/>
                  </a:cubicBezTo>
                  <a:cubicBezTo>
                    <a:pt x="6615570" y="2399957"/>
                    <a:pt x="6627229" y="2357438"/>
                    <a:pt x="6629286" y="2433562"/>
                  </a:cubicBezTo>
                  <a:cubicBezTo>
                    <a:pt x="6609398" y="2432876"/>
                    <a:pt x="6621742" y="2593353"/>
                    <a:pt x="6611455" y="2590610"/>
                  </a:cubicBezTo>
                  <a:cubicBezTo>
                    <a:pt x="6611455" y="2621471"/>
                    <a:pt x="6605283" y="2675649"/>
                    <a:pt x="6613513" y="2679764"/>
                  </a:cubicBezTo>
                  <a:lnTo>
                    <a:pt x="6601168" y="2674277"/>
                  </a:lnTo>
                  <a:cubicBezTo>
                    <a:pt x="6618313" y="2681135"/>
                    <a:pt x="6617627" y="2793607"/>
                    <a:pt x="6621056" y="2879332"/>
                  </a:cubicBezTo>
                  <a:cubicBezTo>
                    <a:pt x="6597739" y="2860129"/>
                    <a:pt x="6623114" y="2973286"/>
                    <a:pt x="6601168" y="3011691"/>
                  </a:cubicBezTo>
                  <a:cubicBezTo>
                    <a:pt x="6616942" y="3028150"/>
                    <a:pt x="6607340" y="3163939"/>
                    <a:pt x="6621056" y="3179026"/>
                  </a:cubicBezTo>
                  <a:cubicBezTo>
                    <a:pt x="6621742" y="3244863"/>
                    <a:pt x="6606655" y="3238691"/>
                    <a:pt x="6601854" y="3255150"/>
                  </a:cubicBezTo>
                  <a:lnTo>
                    <a:pt x="6608026" y="3286011"/>
                  </a:lnTo>
                  <a:cubicBezTo>
                    <a:pt x="6600482" y="3319615"/>
                    <a:pt x="6599111" y="3443059"/>
                    <a:pt x="6594310" y="3517126"/>
                  </a:cubicBezTo>
                  <a:lnTo>
                    <a:pt x="6608712" y="3585706"/>
                  </a:lnTo>
                  <a:lnTo>
                    <a:pt x="6602540" y="3611080"/>
                  </a:lnTo>
                  <a:cubicBezTo>
                    <a:pt x="6605969" y="3622053"/>
                    <a:pt x="6608026" y="3678974"/>
                    <a:pt x="6613513" y="3643999"/>
                  </a:cubicBezTo>
                  <a:lnTo>
                    <a:pt x="6612827" y="3681031"/>
                  </a:lnTo>
                  <a:cubicBezTo>
                    <a:pt x="6627914" y="3683775"/>
                    <a:pt x="6616942" y="3733153"/>
                    <a:pt x="6623800" y="3807219"/>
                  </a:cubicBezTo>
                  <a:cubicBezTo>
                    <a:pt x="6621056" y="3824364"/>
                    <a:pt x="6617627" y="3819563"/>
                    <a:pt x="6615570" y="3803790"/>
                  </a:cubicBezTo>
                  <a:cubicBezTo>
                    <a:pt x="6615570" y="3840823"/>
                    <a:pt x="6607340" y="3825049"/>
                    <a:pt x="6602540" y="3844938"/>
                  </a:cubicBezTo>
                  <a:cubicBezTo>
                    <a:pt x="6606655" y="3818878"/>
                    <a:pt x="6629972" y="3977983"/>
                    <a:pt x="6636830" y="3878542"/>
                  </a:cubicBezTo>
                  <a:cubicBezTo>
                    <a:pt x="6643002" y="3871684"/>
                    <a:pt x="6647803" y="3929977"/>
                    <a:pt x="6645059" y="3966325"/>
                  </a:cubicBezTo>
                  <a:lnTo>
                    <a:pt x="6631343" y="3988270"/>
                  </a:lnTo>
                  <a:lnTo>
                    <a:pt x="6645745" y="4032161"/>
                  </a:lnTo>
                  <a:cubicBezTo>
                    <a:pt x="6647803" y="4089082"/>
                    <a:pt x="6638887" y="4113772"/>
                    <a:pt x="6637516" y="4159720"/>
                  </a:cubicBezTo>
                  <a:cubicBezTo>
                    <a:pt x="6636830" y="4112400"/>
                    <a:pt x="6610769" y="4054792"/>
                    <a:pt x="6611455" y="4176865"/>
                  </a:cubicBezTo>
                  <a:cubicBezTo>
                    <a:pt x="6609398" y="4113085"/>
                    <a:pt x="6601854" y="4081539"/>
                    <a:pt x="6599111" y="4047934"/>
                  </a:cubicBezTo>
                  <a:cubicBezTo>
                    <a:pt x="6598425" y="4073309"/>
                    <a:pt x="6597053" y="4085653"/>
                    <a:pt x="6591567" y="4046563"/>
                  </a:cubicBezTo>
                  <a:cubicBezTo>
                    <a:pt x="6595682" y="4141889"/>
                    <a:pt x="6599797" y="4078110"/>
                    <a:pt x="6601854" y="4172750"/>
                  </a:cubicBezTo>
                  <a:cubicBezTo>
                    <a:pt x="6589510" y="4167264"/>
                    <a:pt x="6585395" y="4194010"/>
                    <a:pt x="6581280" y="4276306"/>
                  </a:cubicBezTo>
                  <a:lnTo>
                    <a:pt x="6590195" y="4214584"/>
                  </a:lnTo>
                  <a:cubicBezTo>
                    <a:pt x="6591567" y="4217327"/>
                    <a:pt x="6592939" y="4221442"/>
                    <a:pt x="6593624" y="4226243"/>
                  </a:cubicBezTo>
                  <a:cubicBezTo>
                    <a:pt x="6594996" y="4202926"/>
                    <a:pt x="6597053" y="4196068"/>
                    <a:pt x="6601854" y="4191267"/>
                  </a:cubicBezTo>
                  <a:cubicBezTo>
                    <a:pt x="6601854" y="4209784"/>
                    <a:pt x="6616942" y="4300309"/>
                    <a:pt x="6609398" y="4316083"/>
                  </a:cubicBezTo>
                  <a:cubicBezTo>
                    <a:pt x="6628600" y="4221442"/>
                    <a:pt x="6624485" y="4481360"/>
                    <a:pt x="6636144" y="4421010"/>
                  </a:cubicBezTo>
                  <a:cubicBezTo>
                    <a:pt x="6639573" y="4431983"/>
                    <a:pt x="6640259" y="4497820"/>
                    <a:pt x="6634087" y="4504678"/>
                  </a:cubicBezTo>
                  <a:cubicBezTo>
                    <a:pt x="6624485" y="4425811"/>
                    <a:pt x="6619685" y="4564342"/>
                    <a:pt x="6611455" y="4551312"/>
                  </a:cubicBezTo>
                  <a:cubicBezTo>
                    <a:pt x="6614884" y="4580801"/>
                    <a:pt x="6620371" y="4489590"/>
                    <a:pt x="6625171" y="4528681"/>
                  </a:cubicBezTo>
                  <a:cubicBezTo>
                    <a:pt x="6625857" y="4576001"/>
                    <a:pt x="6618313" y="4610291"/>
                    <a:pt x="6614198" y="4636351"/>
                  </a:cubicBezTo>
                  <a:lnTo>
                    <a:pt x="6612141" y="4616463"/>
                  </a:lnTo>
                  <a:lnTo>
                    <a:pt x="6606655" y="4689158"/>
                  </a:lnTo>
                  <a:cubicBezTo>
                    <a:pt x="6612827" y="4700816"/>
                    <a:pt x="6616942" y="4618520"/>
                    <a:pt x="6620371" y="4685729"/>
                  </a:cubicBezTo>
                  <a:cubicBezTo>
                    <a:pt x="6617627" y="4703560"/>
                    <a:pt x="6621056" y="4770082"/>
                    <a:pt x="6616256" y="4768025"/>
                  </a:cubicBezTo>
                  <a:cubicBezTo>
                    <a:pt x="6608026" y="4736478"/>
                    <a:pt x="6596368" y="4759109"/>
                    <a:pt x="6594310" y="4702188"/>
                  </a:cubicBezTo>
                  <a:cubicBezTo>
                    <a:pt x="6594996" y="4749508"/>
                    <a:pt x="6596368" y="4899698"/>
                    <a:pt x="6608026" y="4839348"/>
                  </a:cubicBezTo>
                  <a:lnTo>
                    <a:pt x="6607340" y="4895584"/>
                  </a:lnTo>
                  <a:cubicBezTo>
                    <a:pt x="6612827" y="4859922"/>
                    <a:pt x="6621742" y="4761167"/>
                    <a:pt x="6623800" y="4874324"/>
                  </a:cubicBezTo>
                  <a:lnTo>
                    <a:pt x="6621056" y="4873638"/>
                  </a:lnTo>
                  <a:lnTo>
                    <a:pt x="6630658" y="4952505"/>
                  </a:lnTo>
                  <a:lnTo>
                    <a:pt x="6624485" y="4986795"/>
                  </a:lnTo>
                  <a:cubicBezTo>
                    <a:pt x="6627914" y="4986109"/>
                    <a:pt x="6630658" y="4998454"/>
                    <a:pt x="6629972" y="5027257"/>
                  </a:cubicBezTo>
                  <a:cubicBezTo>
                    <a:pt x="6626543" y="5034801"/>
                    <a:pt x="6624485" y="5062233"/>
                    <a:pt x="6619685" y="5060176"/>
                  </a:cubicBezTo>
                  <a:cubicBezTo>
                    <a:pt x="6620371" y="5144529"/>
                    <a:pt x="6626543" y="5137671"/>
                    <a:pt x="6629972" y="5149330"/>
                  </a:cubicBezTo>
                  <a:cubicBezTo>
                    <a:pt x="6630658" y="5196650"/>
                    <a:pt x="6627914" y="5214481"/>
                    <a:pt x="6621056" y="5192535"/>
                  </a:cubicBezTo>
                  <a:cubicBezTo>
                    <a:pt x="6619685" y="5257686"/>
                    <a:pt x="6621056" y="5370843"/>
                    <a:pt x="6614198" y="5414734"/>
                  </a:cubicBezTo>
                  <a:cubicBezTo>
                    <a:pt x="6619685" y="5501831"/>
                    <a:pt x="6616942" y="5396903"/>
                    <a:pt x="6625171" y="5447653"/>
                  </a:cubicBezTo>
                  <a:cubicBezTo>
                    <a:pt x="6603226" y="5522405"/>
                    <a:pt x="6616942" y="5734317"/>
                    <a:pt x="6619685" y="5875592"/>
                  </a:cubicBezTo>
                  <a:cubicBezTo>
                    <a:pt x="6638887" y="5837187"/>
                    <a:pt x="6621742" y="5913997"/>
                    <a:pt x="6638887" y="5940057"/>
                  </a:cubicBezTo>
                  <a:cubicBezTo>
                    <a:pt x="6632715" y="5909196"/>
                    <a:pt x="6624485" y="6074474"/>
                    <a:pt x="6618999" y="5950344"/>
                  </a:cubicBezTo>
                  <a:lnTo>
                    <a:pt x="6621056" y="6025782"/>
                  </a:lnTo>
                  <a:cubicBezTo>
                    <a:pt x="6610769" y="6077217"/>
                    <a:pt x="6613513" y="5900966"/>
                    <a:pt x="6599111" y="5979148"/>
                  </a:cubicBezTo>
                  <a:cubicBezTo>
                    <a:pt x="6599797" y="6064187"/>
                    <a:pt x="6620371" y="6119737"/>
                    <a:pt x="6613513" y="6219178"/>
                  </a:cubicBezTo>
                  <a:cubicBezTo>
                    <a:pt x="6599797" y="6185573"/>
                    <a:pt x="6617627" y="6295987"/>
                    <a:pt x="6603226" y="6271298"/>
                  </a:cubicBezTo>
                  <a:cubicBezTo>
                    <a:pt x="6598425" y="6250724"/>
                    <a:pt x="6599797" y="6222607"/>
                    <a:pt x="6599111" y="6194489"/>
                  </a:cubicBezTo>
                  <a:lnTo>
                    <a:pt x="6596368" y="6212320"/>
                  </a:lnTo>
                  <a:cubicBezTo>
                    <a:pt x="6592253" y="6398171"/>
                    <a:pt x="6612141" y="6265812"/>
                    <a:pt x="6621056" y="6363196"/>
                  </a:cubicBezTo>
                  <a:cubicBezTo>
                    <a:pt x="6622428" y="6476353"/>
                    <a:pt x="6610769" y="6452350"/>
                    <a:pt x="6603911" y="6459208"/>
                  </a:cubicBezTo>
                  <a:cubicBezTo>
                    <a:pt x="6601168" y="6477038"/>
                    <a:pt x="6603226" y="6533960"/>
                    <a:pt x="6606655" y="6563449"/>
                  </a:cubicBezTo>
                  <a:cubicBezTo>
                    <a:pt x="6598425" y="6494183"/>
                    <a:pt x="6614884" y="6435890"/>
                    <a:pt x="6623800" y="6467437"/>
                  </a:cubicBezTo>
                  <a:cubicBezTo>
                    <a:pt x="6608712" y="6517501"/>
                    <a:pt x="6622428" y="6635458"/>
                    <a:pt x="6628600" y="6666319"/>
                  </a:cubicBezTo>
                  <a:cubicBezTo>
                    <a:pt x="6645059" y="6504470"/>
                    <a:pt x="6629286" y="6554534"/>
                    <a:pt x="6646431" y="6402286"/>
                  </a:cubicBezTo>
                  <a:cubicBezTo>
                    <a:pt x="6641630" y="6381712"/>
                    <a:pt x="6627914" y="6385141"/>
                    <a:pt x="6633401" y="6293930"/>
                  </a:cubicBezTo>
                  <a:cubicBezTo>
                    <a:pt x="6640259" y="6350851"/>
                    <a:pt x="6640945" y="6289815"/>
                    <a:pt x="6643002" y="6274042"/>
                  </a:cubicBezTo>
                  <a:cubicBezTo>
                    <a:pt x="6634772" y="6291872"/>
                    <a:pt x="6639573" y="6210948"/>
                    <a:pt x="6636144" y="6182830"/>
                  </a:cubicBezTo>
                  <a:cubicBezTo>
                    <a:pt x="6642316" y="6157456"/>
                    <a:pt x="6654661" y="6237694"/>
                    <a:pt x="6657404" y="6145111"/>
                  </a:cubicBezTo>
                  <a:lnTo>
                    <a:pt x="6638887" y="6127966"/>
                  </a:lnTo>
                  <a:cubicBezTo>
                    <a:pt x="6641630" y="6091619"/>
                    <a:pt x="6652603" y="6143054"/>
                    <a:pt x="6647803" y="6066244"/>
                  </a:cubicBezTo>
                  <a:cubicBezTo>
                    <a:pt x="6657404" y="6107392"/>
                    <a:pt x="6662890" y="6053900"/>
                    <a:pt x="6665633" y="6158141"/>
                  </a:cubicBezTo>
                  <a:cubicBezTo>
                    <a:pt x="6681407" y="6034012"/>
                    <a:pt x="6657404" y="5967489"/>
                    <a:pt x="6650546" y="5870791"/>
                  </a:cubicBezTo>
                  <a:cubicBezTo>
                    <a:pt x="6651917" y="5880392"/>
                    <a:pt x="6653975" y="5881764"/>
                    <a:pt x="6655346" y="5891365"/>
                  </a:cubicBezTo>
                  <a:cubicBezTo>
                    <a:pt x="6650546" y="5870791"/>
                    <a:pt x="6650546" y="5833072"/>
                    <a:pt x="6649860" y="5804954"/>
                  </a:cubicBezTo>
                  <a:cubicBezTo>
                    <a:pt x="6653975" y="5741175"/>
                    <a:pt x="6658090" y="5855018"/>
                    <a:pt x="6663576" y="5838559"/>
                  </a:cubicBezTo>
                  <a:lnTo>
                    <a:pt x="6662890" y="5735689"/>
                  </a:lnTo>
                  <a:cubicBezTo>
                    <a:pt x="6663576" y="5733631"/>
                    <a:pt x="6663576" y="5732945"/>
                    <a:pt x="6664262" y="5732945"/>
                  </a:cubicBezTo>
                  <a:cubicBezTo>
                    <a:pt x="6661519" y="5705513"/>
                    <a:pt x="6660147" y="5680139"/>
                    <a:pt x="6664948" y="5670538"/>
                  </a:cubicBezTo>
                  <a:cubicBezTo>
                    <a:pt x="6671120" y="5701399"/>
                    <a:pt x="6677292" y="5713057"/>
                    <a:pt x="6682093" y="5734317"/>
                  </a:cubicBezTo>
                  <a:lnTo>
                    <a:pt x="6669062" y="5625961"/>
                  </a:lnTo>
                  <a:cubicBezTo>
                    <a:pt x="6675235" y="5637619"/>
                    <a:pt x="6679349" y="5536807"/>
                    <a:pt x="6684150" y="5613616"/>
                  </a:cubicBezTo>
                  <a:lnTo>
                    <a:pt x="6681407" y="5453139"/>
                  </a:lnTo>
                  <a:lnTo>
                    <a:pt x="6693751" y="5439423"/>
                  </a:lnTo>
                  <a:cubicBezTo>
                    <a:pt x="6691694" y="5401018"/>
                    <a:pt x="6688951" y="5399647"/>
                    <a:pt x="6687579" y="5445595"/>
                  </a:cubicBezTo>
                  <a:cubicBezTo>
                    <a:pt x="6690322" y="5390731"/>
                    <a:pt x="6665633" y="5202822"/>
                    <a:pt x="6690322" y="5231626"/>
                  </a:cubicBezTo>
                  <a:cubicBezTo>
                    <a:pt x="6680035" y="5105438"/>
                    <a:pt x="6684150" y="5060176"/>
                    <a:pt x="6677978" y="4907928"/>
                  </a:cubicBezTo>
                  <a:cubicBezTo>
                    <a:pt x="6689636" y="5025200"/>
                    <a:pt x="6692380" y="4773511"/>
                    <a:pt x="6697866" y="4897641"/>
                  </a:cubicBezTo>
                  <a:cubicBezTo>
                    <a:pt x="6703352" y="4824946"/>
                    <a:pt x="6689636" y="4809859"/>
                    <a:pt x="6687579" y="4752251"/>
                  </a:cubicBezTo>
                  <a:cubicBezTo>
                    <a:pt x="6693065" y="4698759"/>
                    <a:pt x="6705410" y="4722762"/>
                    <a:pt x="6709525" y="4780369"/>
                  </a:cubicBezTo>
                  <a:lnTo>
                    <a:pt x="6704038" y="4711789"/>
                  </a:lnTo>
                  <a:lnTo>
                    <a:pt x="6706781" y="4713161"/>
                  </a:lnTo>
                  <a:lnTo>
                    <a:pt x="6699923" y="4654182"/>
                  </a:lnTo>
                  <a:cubicBezTo>
                    <a:pt x="6706781" y="4591774"/>
                    <a:pt x="6712268" y="4641152"/>
                    <a:pt x="6714325" y="4576001"/>
                  </a:cubicBezTo>
                  <a:lnTo>
                    <a:pt x="6703352" y="4561599"/>
                  </a:lnTo>
                  <a:lnTo>
                    <a:pt x="6709525" y="4517708"/>
                  </a:lnTo>
                  <a:cubicBezTo>
                    <a:pt x="6704724" y="4534167"/>
                    <a:pt x="6701981" y="4495762"/>
                    <a:pt x="6701295" y="4448442"/>
                  </a:cubicBezTo>
                  <a:lnTo>
                    <a:pt x="6704038" y="4449128"/>
                  </a:lnTo>
                  <a:lnTo>
                    <a:pt x="6701981" y="4391521"/>
                  </a:lnTo>
                  <a:cubicBezTo>
                    <a:pt x="6708839" y="4448442"/>
                    <a:pt x="6704038" y="4339400"/>
                    <a:pt x="6712268" y="4365460"/>
                  </a:cubicBezTo>
                  <a:cubicBezTo>
                    <a:pt x="6712954" y="4316768"/>
                    <a:pt x="6712954" y="4315397"/>
                    <a:pt x="6710896" y="4226929"/>
                  </a:cubicBezTo>
                  <a:lnTo>
                    <a:pt x="6703352" y="4242702"/>
                  </a:lnTo>
                  <a:cubicBezTo>
                    <a:pt x="6696494" y="4127488"/>
                    <a:pt x="6714325" y="4237901"/>
                    <a:pt x="6715011" y="4144633"/>
                  </a:cubicBezTo>
                  <a:lnTo>
                    <a:pt x="6706096" y="4150119"/>
                  </a:lnTo>
                  <a:cubicBezTo>
                    <a:pt x="6720497" y="4015702"/>
                    <a:pt x="6697866" y="3921748"/>
                    <a:pt x="6707467" y="3822992"/>
                  </a:cubicBezTo>
                  <a:cubicBezTo>
                    <a:pt x="6709525" y="3879913"/>
                    <a:pt x="6719812" y="3865512"/>
                    <a:pt x="6717068" y="3864140"/>
                  </a:cubicBezTo>
                  <a:cubicBezTo>
                    <a:pt x="6713639" y="3778415"/>
                    <a:pt x="6716383" y="3639198"/>
                    <a:pt x="6706096" y="3550044"/>
                  </a:cubicBezTo>
                  <a:cubicBezTo>
                    <a:pt x="6718440" y="3517811"/>
                    <a:pt x="6722555" y="3510268"/>
                    <a:pt x="6728041" y="3419056"/>
                  </a:cubicBezTo>
                  <a:cubicBezTo>
                    <a:pt x="6727355" y="3353219"/>
                    <a:pt x="6725984" y="3342932"/>
                    <a:pt x="6718440" y="3321673"/>
                  </a:cubicBezTo>
                  <a:cubicBezTo>
                    <a:pt x="6723241" y="3257893"/>
                    <a:pt x="6716383" y="3137192"/>
                    <a:pt x="6725298" y="3134449"/>
                  </a:cubicBezTo>
                  <a:cubicBezTo>
                    <a:pt x="6717754" y="3119362"/>
                    <a:pt x="6726670" y="3076842"/>
                    <a:pt x="6720497" y="3041180"/>
                  </a:cubicBezTo>
                  <a:lnTo>
                    <a:pt x="6723926" y="3033637"/>
                  </a:lnTo>
                  <a:lnTo>
                    <a:pt x="6715011" y="3039123"/>
                  </a:lnTo>
                  <a:cubicBezTo>
                    <a:pt x="6734213" y="2925280"/>
                    <a:pt x="6704038" y="2847099"/>
                    <a:pt x="6721183" y="2732570"/>
                  </a:cubicBezTo>
                  <a:lnTo>
                    <a:pt x="6723241" y="2752459"/>
                  </a:lnTo>
                  <a:lnTo>
                    <a:pt x="6719812" y="2704453"/>
                  </a:lnTo>
                  <a:cubicBezTo>
                    <a:pt x="6723926" y="2696909"/>
                    <a:pt x="6725984" y="2716111"/>
                    <a:pt x="6730784" y="2718854"/>
                  </a:cubicBezTo>
                  <a:lnTo>
                    <a:pt x="6732156" y="2494598"/>
                  </a:lnTo>
                  <a:lnTo>
                    <a:pt x="6725298" y="2538489"/>
                  </a:lnTo>
                  <a:cubicBezTo>
                    <a:pt x="6724612" y="2491169"/>
                    <a:pt x="6715697" y="2459622"/>
                    <a:pt x="6721183" y="2405444"/>
                  </a:cubicBezTo>
                  <a:cubicBezTo>
                    <a:pt x="6734213" y="2495284"/>
                    <a:pt x="6721869" y="2330692"/>
                    <a:pt x="6731470" y="2316290"/>
                  </a:cubicBezTo>
                  <a:lnTo>
                    <a:pt x="6734899" y="2364296"/>
                  </a:lnTo>
                  <a:cubicBezTo>
                    <a:pt x="6734213" y="2298459"/>
                    <a:pt x="6734213" y="2298459"/>
                    <a:pt x="6725298" y="2303945"/>
                  </a:cubicBezTo>
                  <a:cubicBezTo>
                    <a:pt x="6722555" y="2218906"/>
                    <a:pt x="6741757" y="2245652"/>
                    <a:pt x="6732842" y="2166785"/>
                  </a:cubicBezTo>
                  <a:lnTo>
                    <a:pt x="6732156" y="2223021"/>
                  </a:lnTo>
                  <a:cubicBezTo>
                    <a:pt x="6727355" y="2239480"/>
                    <a:pt x="6719812" y="2199018"/>
                    <a:pt x="6720497" y="2161985"/>
                  </a:cubicBezTo>
                  <a:cubicBezTo>
                    <a:pt x="6721869" y="2153069"/>
                    <a:pt x="6725984" y="2126323"/>
                    <a:pt x="6726670" y="2155127"/>
                  </a:cubicBezTo>
                  <a:cubicBezTo>
                    <a:pt x="6723241" y="2087918"/>
                    <a:pt x="6728041" y="1987106"/>
                    <a:pt x="6724612" y="1957616"/>
                  </a:cubicBezTo>
                  <a:cubicBezTo>
                    <a:pt x="6727355" y="1921269"/>
                    <a:pt x="6733528" y="1932927"/>
                    <a:pt x="6735585" y="1952816"/>
                  </a:cubicBezTo>
                  <a:cubicBezTo>
                    <a:pt x="6728041" y="1809483"/>
                    <a:pt x="6736957" y="1887665"/>
                    <a:pt x="6729413" y="1743647"/>
                  </a:cubicBezTo>
                  <a:lnTo>
                    <a:pt x="6734213" y="1746390"/>
                  </a:lnTo>
                  <a:lnTo>
                    <a:pt x="6728041" y="1697012"/>
                  </a:lnTo>
                  <a:lnTo>
                    <a:pt x="6738328" y="1626375"/>
                  </a:lnTo>
                  <a:lnTo>
                    <a:pt x="6732156" y="1651749"/>
                  </a:lnTo>
                  <a:cubicBezTo>
                    <a:pt x="6731470" y="1604429"/>
                    <a:pt x="6728041" y="1574940"/>
                    <a:pt x="6730784" y="1520076"/>
                  </a:cubicBezTo>
                  <a:lnTo>
                    <a:pt x="6738328" y="1542021"/>
                  </a:lnTo>
                  <a:cubicBezTo>
                    <a:pt x="6734213" y="1408976"/>
                    <a:pt x="6750673" y="1387716"/>
                    <a:pt x="6740386" y="1261529"/>
                  </a:cubicBezTo>
                  <a:cubicBezTo>
                    <a:pt x="6741757" y="1252614"/>
                    <a:pt x="6743815" y="1272502"/>
                    <a:pt x="6745186" y="1282789"/>
                  </a:cubicBezTo>
                  <a:cubicBezTo>
                    <a:pt x="6733528" y="1165517"/>
                    <a:pt x="6758216" y="1194321"/>
                    <a:pt x="6744500" y="1076363"/>
                  </a:cubicBezTo>
                  <a:cubicBezTo>
                    <a:pt x="6747244" y="1083907"/>
                    <a:pt x="6749987" y="1070877"/>
                    <a:pt x="6752044" y="1075677"/>
                  </a:cubicBezTo>
                  <a:lnTo>
                    <a:pt x="6747244" y="1022185"/>
                  </a:lnTo>
                  <a:lnTo>
                    <a:pt x="6756845" y="1026300"/>
                  </a:lnTo>
                  <a:lnTo>
                    <a:pt x="6742443" y="982409"/>
                  </a:lnTo>
                  <a:lnTo>
                    <a:pt x="6752730" y="949490"/>
                  </a:lnTo>
                  <a:lnTo>
                    <a:pt x="6747929" y="928916"/>
                  </a:lnTo>
                  <a:cubicBezTo>
                    <a:pt x="6767132" y="871309"/>
                    <a:pt x="6752730" y="790385"/>
                    <a:pt x="6767132" y="712203"/>
                  </a:cubicBezTo>
                  <a:lnTo>
                    <a:pt x="6754787" y="725919"/>
                  </a:lnTo>
                  <a:cubicBezTo>
                    <a:pt x="6743815" y="640194"/>
                    <a:pt x="6744500" y="544182"/>
                    <a:pt x="6748615" y="443370"/>
                  </a:cubicBezTo>
                  <a:cubicBezTo>
                    <a:pt x="6750673" y="392621"/>
                    <a:pt x="6753416" y="341186"/>
                    <a:pt x="6755473" y="289065"/>
                  </a:cubicBezTo>
                  <a:lnTo>
                    <a:pt x="6756159" y="279464"/>
                  </a:lnTo>
                  <a:lnTo>
                    <a:pt x="6756845" y="265748"/>
                  </a:lnTo>
                  <a:lnTo>
                    <a:pt x="6757531" y="234201"/>
                  </a:lnTo>
                  <a:cubicBezTo>
                    <a:pt x="6758216" y="212941"/>
                    <a:pt x="6758216" y="191681"/>
                    <a:pt x="6758902" y="170421"/>
                  </a:cubicBezTo>
                  <a:cubicBezTo>
                    <a:pt x="6759588" y="127902"/>
                    <a:pt x="6760274" y="84696"/>
                    <a:pt x="6760274" y="42177"/>
                  </a:cubicBezTo>
                  <a:cubicBezTo>
                    <a:pt x="6706781" y="42177"/>
                    <a:pt x="6652603" y="42863"/>
                    <a:pt x="6599797" y="44234"/>
                  </a:cubicBezTo>
                  <a:cubicBezTo>
                    <a:pt x="6603226" y="40805"/>
                    <a:pt x="6606655" y="37376"/>
                    <a:pt x="6610084" y="34633"/>
                  </a:cubicBezTo>
                  <a:lnTo>
                    <a:pt x="6527102" y="40119"/>
                  </a:lnTo>
                  <a:lnTo>
                    <a:pt x="6477724" y="45606"/>
                  </a:lnTo>
                  <a:cubicBezTo>
                    <a:pt x="6424918" y="38062"/>
                    <a:pt x="6509271" y="37376"/>
                    <a:pt x="6492812" y="31890"/>
                  </a:cubicBezTo>
                  <a:cubicBezTo>
                    <a:pt x="6387199" y="37376"/>
                    <a:pt x="6448921" y="46292"/>
                    <a:pt x="6326162" y="49035"/>
                  </a:cubicBezTo>
                  <a:cubicBezTo>
                    <a:pt x="6263069" y="42177"/>
                    <a:pt x="6348108" y="41491"/>
                    <a:pt x="6377597" y="38062"/>
                  </a:cubicBezTo>
                  <a:cubicBezTo>
                    <a:pt x="6262383" y="42863"/>
                    <a:pt x="6092990" y="48349"/>
                    <a:pt x="6011380" y="42863"/>
                  </a:cubicBezTo>
                  <a:cubicBezTo>
                    <a:pt x="6009323" y="44234"/>
                    <a:pt x="6004522" y="45606"/>
                    <a:pt x="6008637" y="46292"/>
                  </a:cubicBezTo>
                  <a:cubicBezTo>
                    <a:pt x="5931827" y="50406"/>
                    <a:pt x="5830329" y="46292"/>
                    <a:pt x="5745976" y="46977"/>
                  </a:cubicBezTo>
                  <a:cubicBezTo>
                    <a:pt x="5748033" y="42177"/>
                    <a:pt x="5769293" y="41491"/>
                    <a:pt x="5789867" y="40805"/>
                  </a:cubicBezTo>
                  <a:cubicBezTo>
                    <a:pt x="5759692" y="40119"/>
                    <a:pt x="5717858" y="37376"/>
                    <a:pt x="5691797" y="41491"/>
                  </a:cubicBezTo>
                  <a:lnTo>
                    <a:pt x="5723344" y="33261"/>
                  </a:lnTo>
                  <a:cubicBezTo>
                    <a:pt x="5658193" y="31204"/>
                    <a:pt x="5533378" y="39434"/>
                    <a:pt x="5518976" y="29147"/>
                  </a:cubicBezTo>
                  <a:cubicBezTo>
                    <a:pt x="5526520" y="33261"/>
                    <a:pt x="5523776" y="40119"/>
                    <a:pt x="5467541" y="40119"/>
                  </a:cubicBezTo>
                  <a:cubicBezTo>
                    <a:pt x="5436680" y="25032"/>
                    <a:pt x="5314607" y="46292"/>
                    <a:pt x="5224768" y="38062"/>
                  </a:cubicBezTo>
                  <a:cubicBezTo>
                    <a:pt x="5235740" y="34633"/>
                    <a:pt x="5301577" y="33947"/>
                    <a:pt x="5283061" y="33261"/>
                  </a:cubicBezTo>
                  <a:cubicBezTo>
                    <a:pt x="5237798" y="29147"/>
                    <a:pt x="5197336" y="36005"/>
                    <a:pt x="5157559" y="40805"/>
                  </a:cubicBezTo>
                  <a:lnTo>
                    <a:pt x="5169904" y="34633"/>
                  </a:lnTo>
                  <a:lnTo>
                    <a:pt x="4959363" y="49035"/>
                  </a:lnTo>
                  <a:cubicBezTo>
                    <a:pt x="4928502" y="33947"/>
                    <a:pt x="4761853" y="51092"/>
                    <a:pt x="4775569" y="40119"/>
                  </a:cubicBezTo>
                  <a:cubicBezTo>
                    <a:pt x="4700816" y="39434"/>
                    <a:pt x="4838662" y="46977"/>
                    <a:pt x="4744022" y="48349"/>
                  </a:cubicBezTo>
                  <a:cubicBezTo>
                    <a:pt x="4718647" y="42177"/>
                    <a:pt x="4658297" y="51092"/>
                    <a:pt x="4662412" y="41491"/>
                  </a:cubicBezTo>
                  <a:lnTo>
                    <a:pt x="4672699" y="40119"/>
                  </a:lnTo>
                  <a:lnTo>
                    <a:pt x="4606862" y="40805"/>
                  </a:lnTo>
                  <a:lnTo>
                    <a:pt x="4648696" y="31204"/>
                  </a:lnTo>
                  <a:cubicBezTo>
                    <a:pt x="4591774" y="33261"/>
                    <a:pt x="4549940" y="42863"/>
                    <a:pt x="4547197" y="50406"/>
                  </a:cubicBezTo>
                  <a:cubicBezTo>
                    <a:pt x="4493019" y="44920"/>
                    <a:pt x="4416895" y="49721"/>
                    <a:pt x="4392206" y="40805"/>
                  </a:cubicBezTo>
                  <a:lnTo>
                    <a:pt x="4412095" y="38748"/>
                  </a:lnTo>
                  <a:cubicBezTo>
                    <a:pt x="4260533" y="42863"/>
                    <a:pt x="4161092" y="12002"/>
                    <a:pt x="4041762" y="28461"/>
                  </a:cubicBezTo>
                  <a:cubicBezTo>
                    <a:pt x="4032847" y="27089"/>
                    <a:pt x="4034219" y="24346"/>
                    <a:pt x="4052735" y="25032"/>
                  </a:cubicBezTo>
                  <a:lnTo>
                    <a:pt x="3958781" y="24346"/>
                  </a:lnTo>
                  <a:lnTo>
                    <a:pt x="3981412" y="16802"/>
                  </a:lnTo>
                  <a:lnTo>
                    <a:pt x="3825735" y="28461"/>
                  </a:lnTo>
                  <a:lnTo>
                    <a:pt x="3827793" y="23660"/>
                  </a:lnTo>
                  <a:cubicBezTo>
                    <a:pt x="3725609" y="21603"/>
                    <a:pt x="3565131" y="24346"/>
                    <a:pt x="3433458" y="25718"/>
                  </a:cubicBezTo>
                  <a:lnTo>
                    <a:pt x="3453346" y="23660"/>
                  </a:lnTo>
                  <a:cubicBezTo>
                    <a:pt x="3309328" y="31204"/>
                    <a:pt x="3314814" y="18860"/>
                    <a:pt x="3209201" y="24346"/>
                  </a:cubicBezTo>
                  <a:cubicBezTo>
                    <a:pt x="3212630" y="22974"/>
                    <a:pt x="3216745" y="22289"/>
                    <a:pt x="3220174" y="22289"/>
                  </a:cubicBezTo>
                  <a:lnTo>
                    <a:pt x="3125534" y="22289"/>
                  </a:lnTo>
                  <a:lnTo>
                    <a:pt x="3146108" y="17488"/>
                  </a:lnTo>
                  <a:cubicBezTo>
                    <a:pt x="3076156" y="28461"/>
                    <a:pt x="2945854" y="3772"/>
                    <a:pt x="2989059" y="12687"/>
                  </a:cubicBezTo>
                  <a:cubicBezTo>
                    <a:pt x="2949283" y="17488"/>
                    <a:pt x="2881389" y="22974"/>
                    <a:pt x="2869730" y="29147"/>
                  </a:cubicBezTo>
                  <a:cubicBezTo>
                    <a:pt x="2766860" y="29832"/>
                    <a:pt x="2844356" y="22974"/>
                    <a:pt x="2780576" y="18860"/>
                  </a:cubicBezTo>
                  <a:cubicBezTo>
                    <a:pt x="2705824" y="18174"/>
                    <a:pt x="2692794" y="27089"/>
                    <a:pt x="2591981" y="22289"/>
                  </a:cubicBezTo>
                  <a:lnTo>
                    <a:pt x="2594039" y="17488"/>
                  </a:lnTo>
                  <a:cubicBezTo>
                    <a:pt x="2546718" y="18174"/>
                    <a:pt x="2517229" y="21603"/>
                    <a:pt x="2451392" y="22974"/>
                  </a:cubicBezTo>
                  <a:lnTo>
                    <a:pt x="2471280" y="20917"/>
                  </a:lnTo>
                  <a:cubicBezTo>
                    <a:pt x="2363610" y="31204"/>
                    <a:pt x="2336864" y="6515"/>
                    <a:pt x="2253196" y="27775"/>
                  </a:cubicBezTo>
                  <a:cubicBezTo>
                    <a:pt x="2207933" y="23660"/>
                    <a:pt x="2122208" y="27089"/>
                    <a:pt x="2127009" y="16802"/>
                  </a:cubicBezTo>
                  <a:cubicBezTo>
                    <a:pt x="1993278" y="22974"/>
                    <a:pt x="1889036" y="26403"/>
                    <a:pt x="1755991" y="30518"/>
                  </a:cubicBezTo>
                  <a:cubicBezTo>
                    <a:pt x="1734731" y="14059"/>
                    <a:pt x="1727187" y="31890"/>
                    <a:pt x="1646949" y="22289"/>
                  </a:cubicBezTo>
                  <a:lnTo>
                    <a:pt x="1653121" y="31204"/>
                  </a:lnTo>
                  <a:cubicBezTo>
                    <a:pt x="1465212" y="32576"/>
                    <a:pt x="1249185" y="10630"/>
                    <a:pt x="1042073" y="14059"/>
                  </a:cubicBezTo>
                  <a:lnTo>
                    <a:pt x="1036587" y="5144"/>
                  </a:lnTo>
                  <a:lnTo>
                    <a:pt x="994753" y="14745"/>
                  </a:lnTo>
                  <a:cubicBezTo>
                    <a:pt x="770496" y="9258"/>
                    <a:pt x="481775" y="5829"/>
                    <a:pt x="303467" y="5829"/>
                  </a:cubicBezTo>
                  <a:cubicBezTo>
                    <a:pt x="297980" y="6515"/>
                    <a:pt x="292494" y="6515"/>
                    <a:pt x="286322" y="7201"/>
                  </a:cubicBezTo>
                  <a:cubicBezTo>
                    <a:pt x="284950" y="7201"/>
                    <a:pt x="283578" y="7201"/>
                    <a:pt x="282207" y="7887"/>
                  </a:cubicBezTo>
                  <a:lnTo>
                    <a:pt x="280149" y="7887"/>
                  </a:lnTo>
                  <a:lnTo>
                    <a:pt x="278778" y="7887"/>
                  </a:lnTo>
                  <a:lnTo>
                    <a:pt x="276720" y="7887"/>
                  </a:lnTo>
                  <a:cubicBezTo>
                    <a:pt x="271234" y="7887"/>
                    <a:pt x="265062" y="8573"/>
                    <a:pt x="258890" y="8573"/>
                  </a:cubicBezTo>
                  <a:cubicBezTo>
                    <a:pt x="235572" y="9944"/>
                    <a:pt x="210198" y="10630"/>
                    <a:pt x="183452" y="12002"/>
                  </a:cubicBezTo>
                  <a:cubicBezTo>
                    <a:pt x="131331" y="14059"/>
                    <a:pt x="75095" y="16802"/>
                    <a:pt x="16116" y="17488"/>
                  </a:cubicBezTo>
                  <a:cubicBezTo>
                    <a:pt x="16802" y="60008"/>
                    <a:pt x="16802" y="103899"/>
                    <a:pt x="16116" y="147104"/>
                  </a:cubicBezTo>
                  <a:lnTo>
                    <a:pt x="14745" y="128588"/>
                  </a:lnTo>
                  <a:cubicBezTo>
                    <a:pt x="16116" y="165621"/>
                    <a:pt x="16802" y="203340"/>
                    <a:pt x="17488" y="241059"/>
                  </a:cubicBezTo>
                  <a:cubicBezTo>
                    <a:pt x="17488" y="250660"/>
                    <a:pt x="17488" y="259575"/>
                    <a:pt x="18174" y="269177"/>
                  </a:cubicBezTo>
                  <a:lnTo>
                    <a:pt x="18860" y="289065"/>
                  </a:lnTo>
                  <a:cubicBezTo>
                    <a:pt x="18860" y="299352"/>
                    <a:pt x="19545" y="309639"/>
                    <a:pt x="19545" y="319926"/>
                  </a:cubicBezTo>
                  <a:cubicBezTo>
                    <a:pt x="20231" y="361074"/>
                    <a:pt x="21603" y="402908"/>
                    <a:pt x="21603" y="445427"/>
                  </a:cubicBezTo>
                  <a:cubicBezTo>
                    <a:pt x="22289" y="530466"/>
                    <a:pt x="22289" y="616877"/>
                    <a:pt x="19545" y="704660"/>
                  </a:cubicBezTo>
                  <a:cubicBezTo>
                    <a:pt x="16116" y="693687"/>
                    <a:pt x="13373" y="710832"/>
                    <a:pt x="10630" y="691629"/>
                  </a:cubicBezTo>
                  <a:cubicBezTo>
                    <a:pt x="20231" y="733463"/>
                    <a:pt x="11316" y="794499"/>
                    <a:pt x="10630" y="832218"/>
                  </a:cubicBezTo>
                  <a:lnTo>
                    <a:pt x="17488" y="788327"/>
                  </a:lnTo>
                  <a:cubicBezTo>
                    <a:pt x="25718" y="838391"/>
                    <a:pt x="17488" y="909714"/>
                    <a:pt x="11316" y="935774"/>
                  </a:cubicBezTo>
                  <a:lnTo>
                    <a:pt x="20917" y="1014641"/>
                  </a:lnTo>
                  <a:cubicBezTo>
                    <a:pt x="20231" y="1020128"/>
                    <a:pt x="18860" y="1027671"/>
                    <a:pt x="17488" y="1029043"/>
                  </a:cubicBezTo>
                  <a:lnTo>
                    <a:pt x="22289" y="1042759"/>
                  </a:lnTo>
                  <a:lnTo>
                    <a:pt x="10630" y="1084593"/>
                  </a:lnTo>
                  <a:cubicBezTo>
                    <a:pt x="12687" y="1104481"/>
                    <a:pt x="16116" y="1208723"/>
                    <a:pt x="27089" y="1241641"/>
                  </a:cubicBezTo>
                  <a:cubicBezTo>
                    <a:pt x="22974" y="1249185"/>
                    <a:pt x="20231" y="1323251"/>
                    <a:pt x="18174" y="1265644"/>
                  </a:cubicBezTo>
                  <a:lnTo>
                    <a:pt x="14745" y="1554366"/>
                  </a:lnTo>
                  <a:lnTo>
                    <a:pt x="18860" y="1509103"/>
                  </a:lnTo>
                  <a:cubicBezTo>
                    <a:pt x="27775" y="1503617"/>
                    <a:pt x="33261" y="1590027"/>
                    <a:pt x="29147" y="1635290"/>
                  </a:cubicBezTo>
                  <a:cubicBezTo>
                    <a:pt x="22289" y="1576311"/>
                    <a:pt x="16802" y="1630490"/>
                    <a:pt x="10630" y="1655864"/>
                  </a:cubicBezTo>
                  <a:cubicBezTo>
                    <a:pt x="15431" y="1694955"/>
                    <a:pt x="18174" y="1621574"/>
                    <a:pt x="22974" y="1642148"/>
                  </a:cubicBezTo>
                  <a:cubicBezTo>
                    <a:pt x="29147" y="1691526"/>
                    <a:pt x="31890" y="1795767"/>
                    <a:pt x="27775" y="1821828"/>
                  </a:cubicBezTo>
                  <a:lnTo>
                    <a:pt x="24346" y="1792338"/>
                  </a:lnTo>
                  <a:cubicBezTo>
                    <a:pt x="27775" y="1859547"/>
                    <a:pt x="12687" y="1890408"/>
                    <a:pt x="13373" y="1956245"/>
                  </a:cubicBezTo>
                  <a:cubicBezTo>
                    <a:pt x="20231" y="2015909"/>
                    <a:pt x="14059" y="2059115"/>
                    <a:pt x="29147" y="2047456"/>
                  </a:cubicBezTo>
                  <a:cubicBezTo>
                    <a:pt x="31890" y="2133181"/>
                    <a:pt x="18860" y="2080374"/>
                    <a:pt x="17488" y="2108492"/>
                  </a:cubicBezTo>
                  <a:cubicBezTo>
                    <a:pt x="24346" y="2148955"/>
                    <a:pt x="20231" y="2268284"/>
                    <a:pt x="12687" y="2284057"/>
                  </a:cubicBezTo>
                  <a:cubicBezTo>
                    <a:pt x="34633" y="2330692"/>
                    <a:pt x="4458" y="2515172"/>
                    <a:pt x="22974" y="2532317"/>
                  </a:cubicBezTo>
                  <a:lnTo>
                    <a:pt x="12687" y="2602954"/>
                  </a:lnTo>
                  <a:cubicBezTo>
                    <a:pt x="17488" y="2605012"/>
                    <a:pt x="28461" y="2619413"/>
                    <a:pt x="30518" y="2676335"/>
                  </a:cubicBezTo>
                  <a:cubicBezTo>
                    <a:pt x="25032" y="2729827"/>
                    <a:pt x="16802" y="2717483"/>
                    <a:pt x="11316" y="2733942"/>
                  </a:cubicBezTo>
                  <a:lnTo>
                    <a:pt x="29832" y="2770289"/>
                  </a:lnTo>
                  <a:cubicBezTo>
                    <a:pt x="9944" y="3080271"/>
                    <a:pt x="22974" y="3489007"/>
                    <a:pt x="7201" y="3828478"/>
                  </a:cubicBezTo>
                  <a:cubicBezTo>
                    <a:pt x="11316" y="3980041"/>
                    <a:pt x="19545" y="4170693"/>
                    <a:pt x="16802" y="4347629"/>
                  </a:cubicBezTo>
                  <a:lnTo>
                    <a:pt x="14745" y="4327741"/>
                  </a:lnTo>
                  <a:lnTo>
                    <a:pt x="9944" y="4503306"/>
                  </a:lnTo>
                  <a:lnTo>
                    <a:pt x="18174" y="4375747"/>
                  </a:lnTo>
                  <a:cubicBezTo>
                    <a:pt x="20231" y="4414152"/>
                    <a:pt x="23660" y="4444327"/>
                    <a:pt x="23660" y="4481360"/>
                  </a:cubicBezTo>
                  <a:cubicBezTo>
                    <a:pt x="16116" y="4674070"/>
                    <a:pt x="6515" y="4931931"/>
                    <a:pt x="16116" y="5169904"/>
                  </a:cubicBezTo>
                  <a:cubicBezTo>
                    <a:pt x="37376" y="5323523"/>
                    <a:pt x="-2400" y="5272088"/>
                    <a:pt x="12687" y="5419535"/>
                  </a:cubicBezTo>
                  <a:cubicBezTo>
                    <a:pt x="10630" y="5407190"/>
                    <a:pt x="7887" y="5402390"/>
                    <a:pt x="5829" y="5390731"/>
                  </a:cubicBezTo>
                  <a:cubicBezTo>
                    <a:pt x="12687" y="5549837"/>
                    <a:pt x="16802" y="5635562"/>
                    <a:pt x="29147" y="5794667"/>
                  </a:cubicBezTo>
                  <a:cubicBezTo>
                    <a:pt x="7887" y="5776151"/>
                    <a:pt x="29832" y="5898223"/>
                    <a:pt x="18860" y="5883821"/>
                  </a:cubicBezTo>
                  <a:lnTo>
                    <a:pt x="27089" y="5896852"/>
                  </a:lnTo>
                  <a:cubicBezTo>
                    <a:pt x="21603" y="5931827"/>
                    <a:pt x="20231" y="6015495"/>
                    <a:pt x="14059" y="6003151"/>
                  </a:cubicBezTo>
                  <a:lnTo>
                    <a:pt x="25032" y="6073102"/>
                  </a:lnTo>
                  <a:lnTo>
                    <a:pt x="16116" y="6079274"/>
                  </a:lnTo>
                  <a:cubicBezTo>
                    <a:pt x="15431" y="6171857"/>
                    <a:pt x="22289" y="6372111"/>
                    <a:pt x="5144" y="6420803"/>
                  </a:cubicBezTo>
                  <a:cubicBezTo>
                    <a:pt x="5829" y="6438634"/>
                    <a:pt x="7201" y="6457150"/>
                    <a:pt x="7887" y="6477038"/>
                  </a:cubicBezTo>
                  <a:cubicBezTo>
                    <a:pt x="8573" y="6486640"/>
                    <a:pt x="8573" y="6496927"/>
                    <a:pt x="9258" y="6506528"/>
                  </a:cubicBezTo>
                  <a:cubicBezTo>
                    <a:pt x="9258" y="6511328"/>
                    <a:pt x="9944" y="6516815"/>
                    <a:pt x="9944" y="6521615"/>
                  </a:cubicBezTo>
                  <a:cubicBezTo>
                    <a:pt x="9944" y="6525044"/>
                    <a:pt x="9944" y="6528473"/>
                    <a:pt x="9944" y="6532588"/>
                  </a:cubicBezTo>
                  <a:cubicBezTo>
                    <a:pt x="9944" y="6537389"/>
                    <a:pt x="9944" y="6542189"/>
                    <a:pt x="9944" y="6546990"/>
                  </a:cubicBezTo>
                  <a:cubicBezTo>
                    <a:pt x="11316" y="6625857"/>
                    <a:pt x="12002" y="6708153"/>
                    <a:pt x="12687" y="6794564"/>
                  </a:cubicBezTo>
                  <a:cubicBezTo>
                    <a:pt x="103213" y="6793878"/>
                    <a:pt x="197168" y="6793878"/>
                    <a:pt x="293180" y="6793192"/>
                  </a:cubicBezTo>
                  <a:cubicBezTo>
                    <a:pt x="346672" y="6793192"/>
                    <a:pt x="400850" y="6793192"/>
                    <a:pt x="455028" y="6793192"/>
                  </a:cubicBezTo>
                  <a:cubicBezTo>
                    <a:pt x="563385" y="6793878"/>
                    <a:pt x="672427" y="6795250"/>
                    <a:pt x="771868" y="6795935"/>
                  </a:cubicBezTo>
                  <a:cubicBezTo>
                    <a:pt x="812330" y="6789077"/>
                    <a:pt x="896683" y="6788392"/>
                    <a:pt x="963206" y="6787706"/>
                  </a:cubicBezTo>
                  <a:lnTo>
                    <a:pt x="1033843" y="6797993"/>
                  </a:lnTo>
                  <a:cubicBezTo>
                    <a:pt x="1101052" y="6794564"/>
                    <a:pt x="1172375" y="6781534"/>
                    <a:pt x="1234783" y="6788392"/>
                  </a:cubicBezTo>
                  <a:cubicBezTo>
                    <a:pt x="1234097" y="6789763"/>
                    <a:pt x="1232040" y="6790449"/>
                    <a:pt x="1227239" y="6791135"/>
                  </a:cubicBezTo>
                  <a:cubicBezTo>
                    <a:pt x="1295133" y="6789077"/>
                    <a:pt x="1360284" y="6794564"/>
                    <a:pt x="1424064" y="6784963"/>
                  </a:cubicBezTo>
                  <a:cubicBezTo>
                    <a:pt x="1498816" y="6785648"/>
                    <a:pt x="1571511" y="6791135"/>
                    <a:pt x="1548194" y="6800736"/>
                  </a:cubicBezTo>
                  <a:cubicBezTo>
                    <a:pt x="1555737" y="6783591"/>
                    <a:pt x="1706613" y="6803479"/>
                    <a:pt x="1706613" y="6803479"/>
                  </a:cubicBezTo>
                  <a:cubicBezTo>
                    <a:pt x="1706613" y="6803479"/>
                    <a:pt x="5540921" y="6845999"/>
                    <a:pt x="6476353" y="6751358"/>
                  </a:cubicBezTo>
                  <a:cubicBezTo>
                    <a:pt x="6507899" y="6743129"/>
                    <a:pt x="6594996" y="6736957"/>
                    <a:pt x="6561392" y="6727355"/>
                  </a:cubicBezTo>
                  <a:cubicBezTo>
                    <a:pt x="6628600" y="6723926"/>
                    <a:pt x="6659461" y="6739014"/>
                    <a:pt x="6672491" y="6730784"/>
                  </a:cubicBezTo>
                  <a:cubicBezTo>
                    <a:pt x="6581280" y="6725298"/>
                    <a:pt x="6700609" y="6708839"/>
                    <a:pt x="6611455" y="6697866"/>
                  </a:cubicBezTo>
                  <a:lnTo>
                    <a:pt x="6669062" y="6695809"/>
                  </a:lnTo>
                  <a:cubicBezTo>
                    <a:pt x="6680721" y="6689636"/>
                    <a:pt x="6590881" y="6702667"/>
                    <a:pt x="6605283" y="6691694"/>
                  </a:cubicBezTo>
                  <a:lnTo>
                    <a:pt x="6586081" y="6708153"/>
                  </a:lnTo>
                  <a:cubicBezTo>
                    <a:pt x="6539446" y="6705410"/>
                    <a:pt x="6514072" y="6702667"/>
                    <a:pt x="6497612" y="6697180"/>
                  </a:cubicBezTo>
                  <a:cubicBezTo>
                    <a:pt x="6453721" y="6703352"/>
                    <a:pt x="6426289" y="6725298"/>
                    <a:pt x="6322048" y="6715697"/>
                  </a:cubicBezTo>
                  <a:lnTo>
                    <a:pt x="6350851" y="6715011"/>
                  </a:lnTo>
                  <a:cubicBezTo>
                    <a:pt x="6265812" y="6715697"/>
                    <a:pt x="6298730" y="6704724"/>
                    <a:pt x="6280900" y="6701981"/>
                  </a:cubicBezTo>
                  <a:lnTo>
                    <a:pt x="6299416" y="6701981"/>
                  </a:lnTo>
                  <a:lnTo>
                    <a:pt x="6228093" y="6693751"/>
                  </a:lnTo>
                  <a:cubicBezTo>
                    <a:pt x="6282271" y="6699238"/>
                    <a:pt x="6371425" y="6686207"/>
                    <a:pt x="6324791" y="6686893"/>
                  </a:cubicBezTo>
                  <a:cubicBezTo>
                    <a:pt x="6223292" y="6682093"/>
                    <a:pt x="6350851" y="6691008"/>
                    <a:pt x="6275413" y="6693065"/>
                  </a:cubicBezTo>
                  <a:cubicBezTo>
                    <a:pt x="6228093" y="6693751"/>
                    <a:pt x="6241809" y="6685522"/>
                    <a:pt x="6243866" y="6680721"/>
                  </a:cubicBezTo>
                  <a:lnTo>
                    <a:pt x="6159513" y="6681407"/>
                  </a:lnTo>
                  <a:cubicBezTo>
                    <a:pt x="6162256" y="6673863"/>
                    <a:pt x="6215749" y="6682093"/>
                    <a:pt x="6181459" y="6673863"/>
                  </a:cubicBezTo>
                  <a:lnTo>
                    <a:pt x="6075160" y="6681407"/>
                  </a:lnTo>
                  <a:cubicBezTo>
                    <a:pt x="6055271" y="6662890"/>
                    <a:pt x="5959259" y="6690322"/>
                    <a:pt x="5910568" y="6672491"/>
                  </a:cubicBezTo>
                  <a:cubicBezTo>
                    <a:pt x="5987377" y="6668377"/>
                    <a:pt x="5903710" y="6666319"/>
                    <a:pt x="5916054" y="6660147"/>
                  </a:cubicBezTo>
                  <a:lnTo>
                    <a:pt x="5728145" y="6661519"/>
                  </a:lnTo>
                  <a:cubicBezTo>
                    <a:pt x="5710314" y="6658775"/>
                    <a:pt x="5777522" y="6656032"/>
                    <a:pt x="5748719" y="6656718"/>
                  </a:cubicBezTo>
                  <a:cubicBezTo>
                    <a:pt x="5713057" y="6651232"/>
                    <a:pt x="5690426" y="6661519"/>
                    <a:pt x="5671909" y="6660833"/>
                  </a:cubicBezTo>
                  <a:cubicBezTo>
                    <a:pt x="5655450" y="6655346"/>
                    <a:pt x="5532006" y="6660833"/>
                    <a:pt x="5536807" y="6648488"/>
                  </a:cubicBezTo>
                  <a:cubicBezTo>
                    <a:pt x="5409248" y="6640259"/>
                    <a:pt x="5483314" y="6664262"/>
                    <a:pt x="5364671" y="6657404"/>
                  </a:cubicBezTo>
                  <a:cubicBezTo>
                    <a:pt x="5348897" y="6649860"/>
                    <a:pt x="5458625" y="6655346"/>
                    <a:pt x="5406505" y="6647803"/>
                  </a:cubicBezTo>
                  <a:lnTo>
                    <a:pt x="5283061" y="6650546"/>
                  </a:lnTo>
                  <a:cubicBezTo>
                    <a:pt x="5294033" y="6647117"/>
                    <a:pt x="5307064" y="6638201"/>
                    <a:pt x="5353012" y="6639573"/>
                  </a:cubicBezTo>
                  <a:cubicBezTo>
                    <a:pt x="5020399" y="6629286"/>
                    <a:pt x="4840720" y="6589510"/>
                    <a:pt x="4536224" y="6599797"/>
                  </a:cubicBezTo>
                  <a:cubicBezTo>
                    <a:pt x="4493019" y="6590881"/>
                    <a:pt x="4567085" y="6593624"/>
                    <a:pt x="4597946" y="6588138"/>
                  </a:cubicBezTo>
                  <a:cubicBezTo>
                    <a:pt x="4377805" y="6599797"/>
                    <a:pt x="4287965" y="6568250"/>
                    <a:pt x="4100055" y="6569621"/>
                  </a:cubicBezTo>
                  <a:lnTo>
                    <a:pt x="4096626" y="6577165"/>
                  </a:lnTo>
                  <a:cubicBezTo>
                    <a:pt x="3835337" y="6553848"/>
                    <a:pt x="3519869" y="6567564"/>
                    <a:pt x="3224289" y="6557963"/>
                  </a:cubicBezTo>
                  <a:lnTo>
                    <a:pt x="3259265" y="6563449"/>
                  </a:lnTo>
                  <a:cubicBezTo>
                    <a:pt x="3218802" y="6570307"/>
                    <a:pt x="3152966" y="6571679"/>
                    <a:pt x="3104274" y="6574422"/>
                  </a:cubicBezTo>
                  <a:cubicBezTo>
                    <a:pt x="3096730" y="6570993"/>
                    <a:pt x="3139250" y="6558649"/>
                    <a:pt x="3053525" y="6561392"/>
                  </a:cubicBezTo>
                  <a:cubicBezTo>
                    <a:pt x="3071355" y="6564135"/>
                    <a:pt x="3107703" y="6566878"/>
                    <a:pt x="3096730" y="6570307"/>
                  </a:cubicBezTo>
                  <a:cubicBezTo>
                    <a:pt x="2842984" y="6551105"/>
                    <a:pt x="2306688" y="6555905"/>
                    <a:pt x="1889036" y="6546304"/>
                  </a:cubicBezTo>
                  <a:cubicBezTo>
                    <a:pt x="1606487" y="6549047"/>
                    <a:pt x="1312964" y="6546990"/>
                    <a:pt x="1019442" y="6544933"/>
                  </a:cubicBezTo>
                  <a:cubicBezTo>
                    <a:pt x="872680" y="6544247"/>
                    <a:pt x="726605" y="6542875"/>
                    <a:pt x="582587" y="6542189"/>
                  </a:cubicBezTo>
                  <a:cubicBezTo>
                    <a:pt x="510578" y="6542189"/>
                    <a:pt x="438569" y="6542189"/>
                    <a:pt x="367932" y="6541504"/>
                  </a:cubicBezTo>
                  <a:cubicBezTo>
                    <a:pt x="337757" y="6541504"/>
                    <a:pt x="307581" y="6541504"/>
                    <a:pt x="277406" y="6541504"/>
                  </a:cubicBezTo>
                  <a:cubicBezTo>
                    <a:pt x="273291" y="6541504"/>
                    <a:pt x="269862" y="6542189"/>
                    <a:pt x="265748" y="6542189"/>
                  </a:cubicBezTo>
                  <a:cubicBezTo>
                    <a:pt x="270548" y="6542189"/>
                    <a:pt x="269862" y="6546304"/>
                    <a:pt x="267119" y="6550419"/>
                  </a:cubicBezTo>
                  <a:cubicBezTo>
                    <a:pt x="265748" y="6552476"/>
                    <a:pt x="263004" y="6554534"/>
                    <a:pt x="260261" y="6555220"/>
                  </a:cubicBezTo>
                  <a:cubicBezTo>
                    <a:pt x="257518" y="6556591"/>
                    <a:pt x="254089" y="6556591"/>
                    <a:pt x="251346" y="6555905"/>
                  </a:cubicBezTo>
                  <a:cubicBezTo>
                    <a:pt x="251346" y="6555220"/>
                    <a:pt x="251346" y="6555220"/>
                    <a:pt x="251346" y="6554534"/>
                  </a:cubicBezTo>
                  <a:cubicBezTo>
                    <a:pt x="258890" y="6538760"/>
                    <a:pt x="261633" y="6533274"/>
                    <a:pt x="263004" y="6528473"/>
                  </a:cubicBezTo>
                  <a:cubicBezTo>
                    <a:pt x="263004" y="6527788"/>
                    <a:pt x="263004" y="6527102"/>
                    <a:pt x="263004" y="6527102"/>
                  </a:cubicBezTo>
                  <a:lnTo>
                    <a:pt x="263004" y="6526416"/>
                  </a:lnTo>
                  <a:lnTo>
                    <a:pt x="263004" y="6519558"/>
                  </a:lnTo>
                  <a:cubicBezTo>
                    <a:pt x="263004" y="6509957"/>
                    <a:pt x="263004" y="6500356"/>
                    <a:pt x="263004" y="6491440"/>
                  </a:cubicBezTo>
                  <a:cubicBezTo>
                    <a:pt x="263004" y="6472238"/>
                    <a:pt x="262319" y="6453721"/>
                    <a:pt x="261633" y="6435205"/>
                  </a:cubicBezTo>
                  <a:cubicBezTo>
                    <a:pt x="258890" y="6359767"/>
                    <a:pt x="255461" y="6284329"/>
                    <a:pt x="265748" y="6196546"/>
                  </a:cubicBezTo>
                  <a:cubicBezTo>
                    <a:pt x="255461" y="5873534"/>
                    <a:pt x="282893" y="5585498"/>
                    <a:pt x="258890" y="5284432"/>
                  </a:cubicBezTo>
                  <a:lnTo>
                    <a:pt x="267805" y="5278946"/>
                  </a:lnTo>
                  <a:cubicBezTo>
                    <a:pt x="271920" y="5234369"/>
                    <a:pt x="265748" y="5222024"/>
                    <a:pt x="265062" y="5174704"/>
                  </a:cubicBezTo>
                  <a:lnTo>
                    <a:pt x="267805" y="5176076"/>
                  </a:lnTo>
                  <a:cubicBezTo>
                    <a:pt x="271234" y="5064976"/>
                    <a:pt x="262319" y="4929874"/>
                    <a:pt x="266433" y="4866094"/>
                  </a:cubicBezTo>
                  <a:lnTo>
                    <a:pt x="256832" y="4861979"/>
                  </a:lnTo>
                  <a:cubicBezTo>
                    <a:pt x="256146" y="4796143"/>
                    <a:pt x="264376" y="4827689"/>
                    <a:pt x="258890" y="4759795"/>
                  </a:cubicBezTo>
                  <a:lnTo>
                    <a:pt x="263690" y="4761853"/>
                  </a:lnTo>
                  <a:lnTo>
                    <a:pt x="254089" y="4682986"/>
                  </a:lnTo>
                  <a:cubicBezTo>
                    <a:pt x="271234" y="4690529"/>
                    <a:pt x="255461" y="4496448"/>
                    <a:pt x="263004" y="4443641"/>
                  </a:cubicBezTo>
                  <a:cubicBezTo>
                    <a:pt x="259575" y="4357916"/>
                    <a:pt x="252717" y="4195382"/>
                    <a:pt x="256146" y="4065766"/>
                  </a:cubicBezTo>
                  <a:cubicBezTo>
                    <a:pt x="265062" y="4041763"/>
                    <a:pt x="265062" y="3882657"/>
                    <a:pt x="269177" y="3781159"/>
                  </a:cubicBezTo>
                  <a:cubicBezTo>
                    <a:pt x="267119" y="3583648"/>
                    <a:pt x="264376" y="3301099"/>
                    <a:pt x="267119" y="3049410"/>
                  </a:cubicBezTo>
                  <a:lnTo>
                    <a:pt x="256146" y="3054211"/>
                  </a:lnTo>
                  <a:lnTo>
                    <a:pt x="255461" y="2988374"/>
                  </a:lnTo>
                  <a:cubicBezTo>
                    <a:pt x="258204" y="2989060"/>
                    <a:pt x="258890" y="2980830"/>
                    <a:pt x="260261" y="2990431"/>
                  </a:cubicBezTo>
                  <a:cubicBezTo>
                    <a:pt x="273291" y="2939682"/>
                    <a:pt x="256146" y="2838869"/>
                    <a:pt x="264376" y="2786063"/>
                  </a:cubicBezTo>
                  <a:cubicBezTo>
                    <a:pt x="254089" y="2818981"/>
                    <a:pt x="263004" y="2832011"/>
                    <a:pt x="262319" y="2869730"/>
                  </a:cubicBezTo>
                  <a:cubicBezTo>
                    <a:pt x="256832" y="2923909"/>
                    <a:pt x="245859" y="2872474"/>
                    <a:pt x="251346" y="2799093"/>
                  </a:cubicBezTo>
                  <a:lnTo>
                    <a:pt x="254089" y="2800465"/>
                  </a:lnTo>
                  <a:lnTo>
                    <a:pt x="247917" y="2751087"/>
                  </a:lnTo>
                  <a:cubicBezTo>
                    <a:pt x="256832" y="2745601"/>
                    <a:pt x="260947" y="2700338"/>
                    <a:pt x="269177" y="2694851"/>
                  </a:cubicBezTo>
                  <a:cubicBezTo>
                    <a:pt x="267119" y="2478824"/>
                    <a:pt x="252032" y="2331377"/>
                    <a:pt x="256146" y="2108492"/>
                  </a:cubicBezTo>
                  <a:cubicBezTo>
                    <a:pt x="265748" y="2131124"/>
                    <a:pt x="253403" y="1948015"/>
                    <a:pt x="270548" y="1993278"/>
                  </a:cubicBezTo>
                  <a:cubicBezTo>
                    <a:pt x="264376" y="1859547"/>
                    <a:pt x="256832" y="2015223"/>
                    <a:pt x="244488" y="1954187"/>
                  </a:cubicBezTo>
                  <a:cubicBezTo>
                    <a:pt x="244488" y="1916468"/>
                    <a:pt x="240373" y="1877378"/>
                    <a:pt x="246545" y="1870520"/>
                  </a:cubicBezTo>
                  <a:cubicBezTo>
                    <a:pt x="250660" y="1888350"/>
                    <a:pt x="256832" y="1840344"/>
                    <a:pt x="258204" y="1870520"/>
                  </a:cubicBezTo>
                  <a:lnTo>
                    <a:pt x="256832" y="1781366"/>
                  </a:lnTo>
                  <a:cubicBezTo>
                    <a:pt x="258204" y="1773136"/>
                    <a:pt x="260261" y="1792338"/>
                    <a:pt x="261633" y="1802625"/>
                  </a:cubicBezTo>
                  <a:cubicBezTo>
                    <a:pt x="252032" y="1620203"/>
                    <a:pt x="272606" y="1479614"/>
                    <a:pt x="263004" y="1315707"/>
                  </a:cubicBezTo>
                  <a:cubicBezTo>
                    <a:pt x="256832" y="1303363"/>
                    <a:pt x="260947" y="1380858"/>
                    <a:pt x="254775" y="1368514"/>
                  </a:cubicBezTo>
                  <a:cubicBezTo>
                    <a:pt x="242430" y="1203922"/>
                    <a:pt x="265748" y="1223124"/>
                    <a:pt x="256832" y="1069505"/>
                  </a:cubicBezTo>
                  <a:lnTo>
                    <a:pt x="265062" y="1101052"/>
                  </a:lnTo>
                  <a:cubicBezTo>
                    <a:pt x="258890" y="1051674"/>
                    <a:pt x="252032" y="1029729"/>
                    <a:pt x="258890" y="948119"/>
                  </a:cubicBezTo>
                  <a:cubicBezTo>
                    <a:pt x="269177" y="933717"/>
                    <a:pt x="267119" y="1017384"/>
                    <a:pt x="271920" y="1056475"/>
                  </a:cubicBezTo>
                  <a:cubicBezTo>
                    <a:pt x="272606" y="1000239"/>
                    <a:pt x="269862" y="858965"/>
                    <a:pt x="260947" y="902170"/>
                  </a:cubicBezTo>
                  <a:cubicBezTo>
                    <a:pt x="257518" y="834962"/>
                    <a:pt x="266433" y="810959"/>
                    <a:pt x="269177" y="774611"/>
                  </a:cubicBezTo>
                  <a:cubicBezTo>
                    <a:pt x="266433" y="773240"/>
                    <a:pt x="262319" y="837019"/>
                    <a:pt x="257518" y="797928"/>
                  </a:cubicBezTo>
                  <a:cubicBezTo>
                    <a:pt x="263004" y="706717"/>
                    <a:pt x="263004" y="565442"/>
                    <a:pt x="263690" y="454343"/>
                  </a:cubicBezTo>
                  <a:cubicBezTo>
                    <a:pt x="266433" y="455028"/>
                    <a:pt x="269862" y="447485"/>
                    <a:pt x="271234" y="457086"/>
                  </a:cubicBezTo>
                  <a:cubicBezTo>
                    <a:pt x="265062" y="412509"/>
                    <a:pt x="267119" y="391935"/>
                    <a:pt x="270548" y="367932"/>
                  </a:cubicBezTo>
                  <a:cubicBezTo>
                    <a:pt x="272606" y="355587"/>
                    <a:pt x="274663" y="342557"/>
                    <a:pt x="276035" y="324726"/>
                  </a:cubicBezTo>
                  <a:cubicBezTo>
                    <a:pt x="276720" y="315811"/>
                    <a:pt x="277406" y="305524"/>
                    <a:pt x="277406" y="293865"/>
                  </a:cubicBezTo>
                  <a:cubicBezTo>
                    <a:pt x="277406" y="291122"/>
                    <a:pt x="277406" y="287693"/>
                    <a:pt x="277406" y="284950"/>
                  </a:cubicBezTo>
                  <a:cubicBezTo>
                    <a:pt x="279464" y="282893"/>
                    <a:pt x="279464" y="280835"/>
                    <a:pt x="278778" y="279464"/>
                  </a:cubicBezTo>
                  <a:cubicBezTo>
                    <a:pt x="279464" y="279464"/>
                    <a:pt x="279464" y="279464"/>
                    <a:pt x="278778" y="279464"/>
                  </a:cubicBezTo>
                  <a:cubicBezTo>
                    <a:pt x="279464" y="279464"/>
                    <a:pt x="279464" y="279464"/>
                    <a:pt x="278778" y="2794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8597A9F-6260-4889-A808-AB1D6839957E}"/>
                </a:ext>
              </a:extLst>
            </p:cNvPr>
            <p:cNvSpPr/>
            <p:nvPr/>
          </p:nvSpPr>
          <p:spPr>
            <a:xfrm>
              <a:off x="2841102" y="197502"/>
              <a:ext cx="6542534" cy="6698909"/>
            </a:xfrm>
            <a:custGeom>
              <a:avLst/>
              <a:gdLst>
                <a:gd name="connsiteX0" fmla="*/ 5143 w 6542532"/>
                <a:gd name="connsiteY0" fmla="*/ 5144 h 6542532"/>
                <a:gd name="connsiteX1" fmla="*/ 6539446 w 6542532"/>
                <a:gd name="connsiteY1" fmla="*/ 5144 h 6542532"/>
                <a:gd name="connsiteX2" fmla="*/ 6539446 w 6542532"/>
                <a:gd name="connsiteY2" fmla="*/ 6539446 h 6542532"/>
                <a:gd name="connsiteX3" fmla="*/ 5144 w 6542532"/>
                <a:gd name="connsiteY3" fmla="*/ 6539446 h 654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2532" h="6542532">
                  <a:moveTo>
                    <a:pt x="5143" y="5144"/>
                  </a:moveTo>
                  <a:lnTo>
                    <a:pt x="6539446" y="5144"/>
                  </a:lnTo>
                  <a:lnTo>
                    <a:pt x="6539446" y="6539446"/>
                  </a:lnTo>
                  <a:lnTo>
                    <a:pt x="5144" y="6539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>
                <a:lnSpc>
                  <a:spcPct val="100000"/>
                </a:lnSpc>
              </a:pPr>
              <a:r>
                <a:rPr lang="en-GB" sz="2400" dirty="0">
                  <a:solidFill>
                    <a:schemeClr val="bg1"/>
                  </a:solidFill>
                  <a:latin typeface="+mj-lt"/>
                </a:rPr>
                <a:t>View the </a:t>
              </a:r>
              <a:r>
                <a:rPr lang="en-GB" sz="2400" dirty="0">
                  <a:solidFill>
                    <a:schemeClr val="bg1"/>
                  </a:solidFill>
                  <a:latin typeface="+mj-l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School Health introduction video </a:t>
              </a:r>
              <a:r>
                <a:rPr lang="en-GB" sz="2400" dirty="0">
                  <a:solidFill>
                    <a:schemeClr val="bg1"/>
                  </a:solidFill>
                  <a:latin typeface="+mj-lt"/>
                </a:rPr>
                <a:t>to find out more information about the assessment</a:t>
              </a:r>
              <a:r>
                <a:rPr lang="en-GB" sz="2400" dirty="0">
                  <a:solidFill>
                    <a:schemeClr val="bg1"/>
                  </a:solidFill>
                </a:rPr>
                <a:t>.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396DC837-3912-4F38-AAA1-739FD4A86E0F}"/>
                </a:ext>
              </a:extLst>
            </p:cNvPr>
            <p:cNvSpPr/>
            <p:nvPr/>
          </p:nvSpPr>
          <p:spPr>
            <a:xfrm>
              <a:off x="9443733" y="3194799"/>
              <a:ext cx="13716" cy="13716"/>
            </a:xfrm>
            <a:custGeom>
              <a:avLst/>
              <a:gdLst>
                <a:gd name="connsiteX0" fmla="*/ 5144 w 13716"/>
                <a:gd name="connsiteY0" fmla="*/ 5144 h 13716"/>
                <a:gd name="connsiteX1" fmla="*/ 9944 w 13716"/>
                <a:gd name="connsiteY1" fmla="*/ 9944 h 13716"/>
                <a:gd name="connsiteX2" fmla="*/ 5144 w 13716"/>
                <a:gd name="connsiteY2" fmla="*/ 5144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" h="13716">
                  <a:moveTo>
                    <a:pt x="5144" y="5144"/>
                  </a:moveTo>
                  <a:cubicBezTo>
                    <a:pt x="6515" y="7201"/>
                    <a:pt x="7886" y="9258"/>
                    <a:pt x="9944" y="9944"/>
                  </a:cubicBezTo>
                  <a:cubicBezTo>
                    <a:pt x="7886" y="5829"/>
                    <a:pt x="6515" y="5144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85DB29FE-CBC3-4BE2-B9FA-E380638B7102}"/>
                </a:ext>
              </a:extLst>
            </p:cNvPr>
            <p:cNvSpPr/>
            <p:nvPr/>
          </p:nvSpPr>
          <p:spPr>
            <a:xfrm>
              <a:off x="9472536" y="1136028"/>
              <a:ext cx="6858" cy="34290"/>
            </a:xfrm>
            <a:custGeom>
              <a:avLst/>
              <a:gdLst>
                <a:gd name="connsiteX0" fmla="*/ 5144 w 6858"/>
                <a:gd name="connsiteY0" fmla="*/ 5144 h 34290"/>
                <a:gd name="connsiteX1" fmla="*/ 7201 w 6858"/>
                <a:gd name="connsiteY1" fmla="*/ 29147 h 34290"/>
                <a:gd name="connsiteX2" fmla="*/ 5144 w 6858"/>
                <a:gd name="connsiteY2" fmla="*/ 5144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34290">
                  <a:moveTo>
                    <a:pt x="5144" y="5144"/>
                  </a:moveTo>
                  <a:lnTo>
                    <a:pt x="7201" y="29147"/>
                  </a:lnTo>
                  <a:cubicBezTo>
                    <a:pt x="7201" y="13373"/>
                    <a:pt x="6515" y="7201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47C59DD-E107-435E-A638-50C7EB60FD79}"/>
                </a:ext>
              </a:extLst>
            </p:cNvPr>
            <p:cNvSpPr/>
            <p:nvPr/>
          </p:nvSpPr>
          <p:spPr>
            <a:xfrm>
              <a:off x="9429331" y="4426496"/>
              <a:ext cx="6858" cy="96012"/>
            </a:xfrm>
            <a:custGeom>
              <a:avLst/>
              <a:gdLst>
                <a:gd name="connsiteX0" fmla="*/ 7201 w 6858"/>
                <a:gd name="connsiteY0" fmla="*/ 7886 h 96012"/>
                <a:gd name="connsiteX1" fmla="*/ 5830 w 6858"/>
                <a:gd name="connsiteY1" fmla="*/ 5144 h 96012"/>
                <a:gd name="connsiteX2" fmla="*/ 5144 w 6858"/>
                <a:gd name="connsiteY2" fmla="*/ 92240 h 96012"/>
                <a:gd name="connsiteX3" fmla="*/ 7201 w 6858"/>
                <a:gd name="connsiteY3" fmla="*/ 7886 h 9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96012">
                  <a:moveTo>
                    <a:pt x="7201" y="7886"/>
                  </a:moveTo>
                  <a:cubicBezTo>
                    <a:pt x="6515" y="6515"/>
                    <a:pt x="6515" y="6515"/>
                    <a:pt x="5830" y="5144"/>
                  </a:cubicBezTo>
                  <a:cubicBezTo>
                    <a:pt x="5830" y="24346"/>
                    <a:pt x="5144" y="49721"/>
                    <a:pt x="5144" y="92240"/>
                  </a:cubicBezTo>
                  <a:lnTo>
                    <a:pt x="7201" y="78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07716045-5DB4-427C-A412-41BD155C9A39}"/>
                </a:ext>
              </a:extLst>
            </p:cNvPr>
            <p:cNvSpPr/>
            <p:nvPr/>
          </p:nvSpPr>
          <p:spPr>
            <a:xfrm>
              <a:off x="5941352" y="76848"/>
              <a:ext cx="34290" cy="6858"/>
            </a:xfrm>
            <a:custGeom>
              <a:avLst/>
              <a:gdLst>
                <a:gd name="connsiteX0" fmla="*/ 5144 w 34290"/>
                <a:gd name="connsiteY0" fmla="*/ 5448 h 6858"/>
                <a:gd name="connsiteX1" fmla="*/ 32576 w 34290"/>
                <a:gd name="connsiteY1" fmla="*/ 5448 h 6858"/>
                <a:gd name="connsiteX2" fmla="*/ 5144 w 34290"/>
                <a:gd name="connsiteY2" fmla="*/ 5448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" h="6858">
                  <a:moveTo>
                    <a:pt x="5144" y="5448"/>
                  </a:moveTo>
                  <a:lnTo>
                    <a:pt x="32576" y="5448"/>
                  </a:lnTo>
                  <a:cubicBezTo>
                    <a:pt x="20231" y="5448"/>
                    <a:pt x="12687" y="4762"/>
                    <a:pt x="5144" y="54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4D6554FF-CE5C-47BD-8575-F0288546D9E6}"/>
                </a:ext>
              </a:extLst>
            </p:cNvPr>
            <p:cNvSpPr/>
            <p:nvPr/>
          </p:nvSpPr>
          <p:spPr>
            <a:xfrm>
              <a:off x="8510359" y="99098"/>
              <a:ext cx="41148" cy="13716"/>
            </a:xfrm>
            <a:custGeom>
              <a:avLst/>
              <a:gdLst>
                <a:gd name="connsiteX0" fmla="*/ 40120 w 41148"/>
                <a:gd name="connsiteY0" fmla="*/ 5144 h 13716"/>
                <a:gd name="connsiteX1" fmla="*/ 5144 w 41148"/>
                <a:gd name="connsiteY1" fmla="*/ 8573 h 13716"/>
                <a:gd name="connsiteX2" fmla="*/ 40120 w 41148"/>
                <a:gd name="connsiteY2" fmla="*/ 5144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148" h="13716">
                  <a:moveTo>
                    <a:pt x="40120" y="5144"/>
                  </a:moveTo>
                  <a:cubicBezTo>
                    <a:pt x="31890" y="7201"/>
                    <a:pt x="18174" y="7887"/>
                    <a:pt x="5144" y="8573"/>
                  </a:cubicBezTo>
                  <a:cubicBezTo>
                    <a:pt x="21603" y="8573"/>
                    <a:pt x="35319" y="7887"/>
                    <a:pt x="40120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7D886FB-1DA8-4AA1-84A6-D88B78E4AF80}"/>
                </a:ext>
              </a:extLst>
            </p:cNvPr>
            <p:cNvSpPr/>
            <p:nvPr/>
          </p:nvSpPr>
          <p:spPr>
            <a:xfrm>
              <a:off x="9334691" y="5046459"/>
              <a:ext cx="13716" cy="41148"/>
            </a:xfrm>
            <a:custGeom>
              <a:avLst/>
              <a:gdLst>
                <a:gd name="connsiteX0" fmla="*/ 5144 w 13716"/>
                <a:gd name="connsiteY0" fmla="*/ 40120 h 41148"/>
                <a:gd name="connsiteX1" fmla="*/ 12002 w 13716"/>
                <a:gd name="connsiteY1" fmla="*/ 5144 h 41148"/>
                <a:gd name="connsiteX2" fmla="*/ 5144 w 13716"/>
                <a:gd name="connsiteY2" fmla="*/ 40120 h 4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" h="41148">
                  <a:moveTo>
                    <a:pt x="5144" y="40120"/>
                  </a:moveTo>
                  <a:lnTo>
                    <a:pt x="12002" y="5144"/>
                  </a:lnTo>
                  <a:cubicBezTo>
                    <a:pt x="8573" y="5144"/>
                    <a:pt x="5829" y="17488"/>
                    <a:pt x="5144" y="401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67496D4-1670-415E-B3A6-20994087CF68}"/>
                </a:ext>
              </a:extLst>
            </p:cNvPr>
            <p:cNvSpPr/>
            <p:nvPr/>
          </p:nvSpPr>
          <p:spPr>
            <a:xfrm>
              <a:off x="9361437" y="6328770"/>
              <a:ext cx="6858" cy="13716"/>
            </a:xfrm>
            <a:custGeom>
              <a:avLst/>
              <a:gdLst>
                <a:gd name="connsiteX0" fmla="*/ 5144 w 6858"/>
                <a:gd name="connsiteY0" fmla="*/ 9393 h 13716"/>
                <a:gd name="connsiteX1" fmla="*/ 6515 w 6858"/>
                <a:gd name="connsiteY1" fmla="*/ 5964 h 13716"/>
                <a:gd name="connsiteX2" fmla="*/ 5144 w 6858"/>
                <a:gd name="connsiteY2" fmla="*/ 9393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13716">
                  <a:moveTo>
                    <a:pt x="5144" y="9393"/>
                  </a:moveTo>
                  <a:cubicBezTo>
                    <a:pt x="5829" y="8707"/>
                    <a:pt x="5829" y="8022"/>
                    <a:pt x="6515" y="5964"/>
                  </a:cubicBezTo>
                  <a:cubicBezTo>
                    <a:pt x="5829" y="3907"/>
                    <a:pt x="5144" y="5964"/>
                    <a:pt x="5144" y="93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CE26FA9B-C44F-462F-A5CD-1E34377B3873}"/>
                </a:ext>
              </a:extLst>
            </p:cNvPr>
            <p:cNvSpPr/>
            <p:nvPr/>
          </p:nvSpPr>
          <p:spPr>
            <a:xfrm>
              <a:off x="9384754" y="5809069"/>
              <a:ext cx="6858" cy="41148"/>
            </a:xfrm>
            <a:custGeom>
              <a:avLst/>
              <a:gdLst>
                <a:gd name="connsiteX0" fmla="*/ 7887 w 6858"/>
                <a:gd name="connsiteY0" fmla="*/ 40120 h 41148"/>
                <a:gd name="connsiteX1" fmla="*/ 5144 w 6858"/>
                <a:gd name="connsiteY1" fmla="*/ 5144 h 41148"/>
                <a:gd name="connsiteX2" fmla="*/ 7887 w 6858"/>
                <a:gd name="connsiteY2" fmla="*/ 40120 h 4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41148">
                  <a:moveTo>
                    <a:pt x="7887" y="40120"/>
                  </a:moveTo>
                  <a:cubicBezTo>
                    <a:pt x="7201" y="29833"/>
                    <a:pt x="5830" y="17488"/>
                    <a:pt x="5144" y="5144"/>
                  </a:cubicBezTo>
                  <a:cubicBezTo>
                    <a:pt x="5144" y="19546"/>
                    <a:pt x="5144" y="38748"/>
                    <a:pt x="7887" y="401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3AC4055B-7ED4-44F6-8A11-415208E2AB84}"/>
                </a:ext>
              </a:extLst>
            </p:cNvPr>
            <p:cNvSpPr/>
            <p:nvPr/>
          </p:nvSpPr>
          <p:spPr>
            <a:xfrm>
              <a:off x="9382697" y="5791924"/>
              <a:ext cx="6858" cy="20574"/>
            </a:xfrm>
            <a:custGeom>
              <a:avLst/>
              <a:gdLst>
                <a:gd name="connsiteX0" fmla="*/ 5144 w 6858"/>
                <a:gd name="connsiteY0" fmla="*/ 5144 h 20574"/>
                <a:gd name="connsiteX1" fmla="*/ 6515 w 6858"/>
                <a:gd name="connsiteY1" fmla="*/ 21603 h 20574"/>
                <a:gd name="connsiteX2" fmla="*/ 5144 w 6858"/>
                <a:gd name="connsiteY2" fmla="*/ 5144 h 2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20574">
                  <a:moveTo>
                    <a:pt x="5144" y="5144"/>
                  </a:moveTo>
                  <a:cubicBezTo>
                    <a:pt x="5829" y="10630"/>
                    <a:pt x="6515" y="16117"/>
                    <a:pt x="6515" y="21603"/>
                  </a:cubicBezTo>
                  <a:cubicBezTo>
                    <a:pt x="6515" y="12688"/>
                    <a:pt x="6515" y="5144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0FC7CFFE-01C9-4709-BDB9-8AAE6F653EAC}"/>
                </a:ext>
              </a:extLst>
            </p:cNvPr>
            <p:cNvSpPr/>
            <p:nvPr/>
          </p:nvSpPr>
          <p:spPr>
            <a:xfrm>
              <a:off x="9194787" y="6798678"/>
              <a:ext cx="109728" cy="13716"/>
            </a:xfrm>
            <a:custGeom>
              <a:avLst/>
              <a:gdLst>
                <a:gd name="connsiteX0" fmla="*/ 5144 w 109728"/>
                <a:gd name="connsiteY0" fmla="*/ 14059 h 13716"/>
                <a:gd name="connsiteX1" fmla="*/ 104585 w 109728"/>
                <a:gd name="connsiteY1" fmla="*/ 5144 h 13716"/>
                <a:gd name="connsiteX2" fmla="*/ 5144 w 109728"/>
                <a:gd name="connsiteY2" fmla="*/ 14059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728" h="13716">
                  <a:moveTo>
                    <a:pt x="5144" y="14059"/>
                  </a:moveTo>
                  <a:cubicBezTo>
                    <a:pt x="41491" y="14059"/>
                    <a:pt x="71666" y="9259"/>
                    <a:pt x="104585" y="5144"/>
                  </a:cubicBezTo>
                  <a:lnTo>
                    <a:pt x="5144" y="140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6E46467-CBE4-4975-AD54-C865A62EB1AE}"/>
                </a:ext>
              </a:extLst>
            </p:cNvPr>
            <p:cNvSpPr/>
            <p:nvPr/>
          </p:nvSpPr>
          <p:spPr>
            <a:xfrm>
              <a:off x="2735923" y="1077049"/>
              <a:ext cx="6858" cy="13716"/>
            </a:xfrm>
            <a:custGeom>
              <a:avLst/>
              <a:gdLst>
                <a:gd name="connsiteX0" fmla="*/ 7887 w 6858"/>
                <a:gd name="connsiteY0" fmla="*/ 12687 h 13716"/>
                <a:gd name="connsiteX1" fmla="*/ 5144 w 6858"/>
                <a:gd name="connsiteY1" fmla="*/ 5144 h 13716"/>
                <a:gd name="connsiteX2" fmla="*/ 7887 w 6858"/>
                <a:gd name="connsiteY2" fmla="*/ 12687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13716">
                  <a:moveTo>
                    <a:pt x="7887" y="12687"/>
                  </a:moveTo>
                  <a:lnTo>
                    <a:pt x="5144" y="5144"/>
                  </a:lnTo>
                  <a:cubicBezTo>
                    <a:pt x="5829" y="12002"/>
                    <a:pt x="6515" y="13373"/>
                    <a:pt x="7887" y="126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CEE7B44-07CF-4DF4-B325-4F17ACD5C8C0}"/>
                </a:ext>
              </a:extLst>
            </p:cNvPr>
            <p:cNvSpPr/>
            <p:nvPr/>
          </p:nvSpPr>
          <p:spPr>
            <a:xfrm>
              <a:off x="9239364" y="6750672"/>
              <a:ext cx="34290" cy="6858"/>
            </a:xfrm>
            <a:custGeom>
              <a:avLst/>
              <a:gdLst>
                <a:gd name="connsiteX0" fmla="*/ 5144 w 34290"/>
                <a:gd name="connsiteY0" fmla="*/ 5144 h 6858"/>
                <a:gd name="connsiteX1" fmla="*/ 30518 w 34290"/>
                <a:gd name="connsiteY1" fmla="*/ 6515 h 6858"/>
                <a:gd name="connsiteX2" fmla="*/ 5144 w 34290"/>
                <a:gd name="connsiteY2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" h="6858">
                  <a:moveTo>
                    <a:pt x="5144" y="5144"/>
                  </a:moveTo>
                  <a:lnTo>
                    <a:pt x="30518" y="6515"/>
                  </a:lnTo>
                  <a:cubicBezTo>
                    <a:pt x="21603" y="5830"/>
                    <a:pt x="12688" y="5144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547A0AA-EB99-4EAF-BC03-3B1365CE94B1}"/>
                </a:ext>
              </a:extLst>
            </p:cNvPr>
            <p:cNvSpPr/>
            <p:nvPr/>
          </p:nvSpPr>
          <p:spPr>
            <a:xfrm>
              <a:off x="9312059" y="4308534"/>
              <a:ext cx="13716" cy="116586"/>
            </a:xfrm>
            <a:custGeom>
              <a:avLst/>
              <a:gdLst>
                <a:gd name="connsiteX0" fmla="*/ 10630 w 13716"/>
                <a:gd name="connsiteY0" fmla="*/ 114876 h 116586"/>
                <a:gd name="connsiteX1" fmla="*/ 5829 w 13716"/>
                <a:gd name="connsiteY1" fmla="*/ 5148 h 116586"/>
                <a:gd name="connsiteX2" fmla="*/ 10630 w 13716"/>
                <a:gd name="connsiteY2" fmla="*/ 114876 h 11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" h="116586">
                  <a:moveTo>
                    <a:pt x="10630" y="114876"/>
                  </a:moveTo>
                  <a:cubicBezTo>
                    <a:pt x="4457" y="78529"/>
                    <a:pt x="12002" y="4463"/>
                    <a:pt x="5829" y="5148"/>
                  </a:cubicBezTo>
                  <a:cubicBezTo>
                    <a:pt x="6515" y="43553"/>
                    <a:pt x="1715" y="97731"/>
                    <a:pt x="10630" y="1148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137C7AA1-96FF-4489-BCFD-E35DE32CEBFD}"/>
                </a:ext>
              </a:extLst>
            </p:cNvPr>
            <p:cNvSpPr/>
            <p:nvPr/>
          </p:nvSpPr>
          <p:spPr>
            <a:xfrm>
              <a:off x="2980068" y="1925384"/>
              <a:ext cx="6858" cy="34290"/>
            </a:xfrm>
            <a:custGeom>
              <a:avLst/>
              <a:gdLst>
                <a:gd name="connsiteX0" fmla="*/ 5144 w 6858"/>
                <a:gd name="connsiteY0" fmla="*/ 5144 h 34290"/>
                <a:gd name="connsiteX1" fmla="*/ 5144 w 6858"/>
                <a:gd name="connsiteY1" fmla="*/ 29147 h 34290"/>
                <a:gd name="connsiteX2" fmla="*/ 5144 w 6858"/>
                <a:gd name="connsiteY2" fmla="*/ 5144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34290">
                  <a:moveTo>
                    <a:pt x="5144" y="5144"/>
                  </a:moveTo>
                  <a:lnTo>
                    <a:pt x="5144" y="29147"/>
                  </a:lnTo>
                  <a:cubicBezTo>
                    <a:pt x="5829" y="17488"/>
                    <a:pt x="5144" y="9944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500D0CB-781D-4AAF-8739-FB563BD046E3}"/>
                </a:ext>
              </a:extLst>
            </p:cNvPr>
            <p:cNvSpPr/>
            <p:nvPr/>
          </p:nvSpPr>
          <p:spPr>
            <a:xfrm>
              <a:off x="9209875" y="6749301"/>
              <a:ext cx="34290" cy="13716"/>
            </a:xfrm>
            <a:custGeom>
              <a:avLst/>
              <a:gdLst>
                <a:gd name="connsiteX0" fmla="*/ 34633 w 34290"/>
                <a:gd name="connsiteY0" fmla="*/ 6515 h 13716"/>
                <a:gd name="connsiteX1" fmla="*/ 5144 w 34290"/>
                <a:gd name="connsiteY1" fmla="*/ 5144 h 13716"/>
                <a:gd name="connsiteX2" fmla="*/ 14059 w 34290"/>
                <a:gd name="connsiteY2" fmla="*/ 8573 h 13716"/>
                <a:gd name="connsiteX3" fmla="*/ 34633 w 34290"/>
                <a:gd name="connsiteY3" fmla="*/ 6515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" h="13716">
                  <a:moveTo>
                    <a:pt x="34633" y="6515"/>
                  </a:moveTo>
                  <a:lnTo>
                    <a:pt x="5144" y="5144"/>
                  </a:lnTo>
                  <a:cubicBezTo>
                    <a:pt x="7887" y="6515"/>
                    <a:pt x="10630" y="7201"/>
                    <a:pt x="14059" y="8573"/>
                  </a:cubicBezTo>
                  <a:cubicBezTo>
                    <a:pt x="20231" y="7886"/>
                    <a:pt x="27089" y="7201"/>
                    <a:pt x="34633" y="65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13BCD13F-4FB3-4570-9EEB-A43FD2306507}"/>
                </a:ext>
              </a:extLst>
            </p:cNvPr>
            <p:cNvSpPr/>
            <p:nvPr/>
          </p:nvSpPr>
          <p:spPr>
            <a:xfrm>
              <a:off x="2734551" y="5216538"/>
              <a:ext cx="6858" cy="13716"/>
            </a:xfrm>
            <a:custGeom>
              <a:avLst/>
              <a:gdLst>
                <a:gd name="connsiteX0" fmla="*/ 6515 w 6858"/>
                <a:gd name="connsiteY0" fmla="*/ 14744 h 13716"/>
                <a:gd name="connsiteX1" fmla="*/ 6515 w 6858"/>
                <a:gd name="connsiteY1" fmla="*/ 13373 h 13716"/>
                <a:gd name="connsiteX2" fmla="*/ 5144 w 6858"/>
                <a:gd name="connsiteY2" fmla="*/ 5144 h 13716"/>
                <a:gd name="connsiteX3" fmla="*/ 6515 w 6858"/>
                <a:gd name="connsiteY3" fmla="*/ 14744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13716">
                  <a:moveTo>
                    <a:pt x="6515" y="14744"/>
                  </a:moveTo>
                  <a:cubicBezTo>
                    <a:pt x="6515" y="14059"/>
                    <a:pt x="6515" y="14059"/>
                    <a:pt x="6515" y="13373"/>
                  </a:cubicBezTo>
                  <a:cubicBezTo>
                    <a:pt x="5829" y="10630"/>
                    <a:pt x="5829" y="7886"/>
                    <a:pt x="5144" y="5144"/>
                  </a:cubicBezTo>
                  <a:lnTo>
                    <a:pt x="6515" y="147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D5751AC5-006B-41B8-B9B7-ED36867B18AA}"/>
                </a:ext>
              </a:extLst>
            </p:cNvPr>
            <p:cNvSpPr/>
            <p:nvPr/>
          </p:nvSpPr>
          <p:spPr>
            <a:xfrm>
              <a:off x="2722710" y="5399646"/>
              <a:ext cx="6858" cy="54864"/>
            </a:xfrm>
            <a:custGeom>
              <a:avLst/>
              <a:gdLst>
                <a:gd name="connsiteX0" fmla="*/ 7383 w 6858"/>
                <a:gd name="connsiteY0" fmla="*/ 51778 h 54864"/>
                <a:gd name="connsiteX1" fmla="*/ 5326 w 6858"/>
                <a:gd name="connsiteY1" fmla="*/ 5144 h 54864"/>
                <a:gd name="connsiteX2" fmla="*/ 7383 w 6858"/>
                <a:gd name="connsiteY2" fmla="*/ 51778 h 5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54864">
                  <a:moveTo>
                    <a:pt x="7383" y="51778"/>
                  </a:moveTo>
                  <a:cubicBezTo>
                    <a:pt x="6698" y="36691"/>
                    <a:pt x="6012" y="21603"/>
                    <a:pt x="5326" y="5144"/>
                  </a:cubicBezTo>
                  <a:cubicBezTo>
                    <a:pt x="4640" y="29833"/>
                    <a:pt x="6012" y="42863"/>
                    <a:pt x="7383" y="517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109C38C5-2A32-4462-B1F1-5AF0C9C04675}"/>
                </a:ext>
              </a:extLst>
            </p:cNvPr>
            <p:cNvSpPr/>
            <p:nvPr/>
          </p:nvSpPr>
          <p:spPr>
            <a:xfrm>
              <a:off x="9293543" y="6793878"/>
              <a:ext cx="61722" cy="13716"/>
            </a:xfrm>
            <a:custGeom>
              <a:avLst/>
              <a:gdLst>
                <a:gd name="connsiteX0" fmla="*/ 5144 w 61722"/>
                <a:gd name="connsiteY0" fmla="*/ 9944 h 13716"/>
                <a:gd name="connsiteX1" fmla="*/ 62065 w 61722"/>
                <a:gd name="connsiteY1" fmla="*/ 5144 h 13716"/>
                <a:gd name="connsiteX2" fmla="*/ 5144 w 61722"/>
                <a:gd name="connsiteY2" fmla="*/ 9944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722" h="13716">
                  <a:moveTo>
                    <a:pt x="5144" y="9944"/>
                  </a:moveTo>
                  <a:lnTo>
                    <a:pt x="62065" y="5144"/>
                  </a:lnTo>
                  <a:cubicBezTo>
                    <a:pt x="41491" y="5829"/>
                    <a:pt x="22974" y="7886"/>
                    <a:pt x="5144" y="99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9363A2B1-E784-4DCC-92E2-19D8C30CB48E}"/>
                </a:ext>
              </a:extLst>
            </p:cNvPr>
            <p:cNvSpPr/>
            <p:nvPr/>
          </p:nvSpPr>
          <p:spPr>
            <a:xfrm>
              <a:off x="3923729" y="6847370"/>
              <a:ext cx="27432" cy="6858"/>
            </a:xfrm>
            <a:custGeom>
              <a:avLst/>
              <a:gdLst>
                <a:gd name="connsiteX0" fmla="*/ 27089 w 27432"/>
                <a:gd name="connsiteY0" fmla="*/ 5144 h 6858"/>
                <a:gd name="connsiteX1" fmla="*/ 5144 w 27432"/>
                <a:gd name="connsiteY1" fmla="*/ 5829 h 6858"/>
                <a:gd name="connsiteX2" fmla="*/ 27089 w 27432"/>
                <a:gd name="connsiteY2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32" h="6858">
                  <a:moveTo>
                    <a:pt x="27089" y="5144"/>
                  </a:moveTo>
                  <a:cubicBezTo>
                    <a:pt x="19545" y="5144"/>
                    <a:pt x="12002" y="5829"/>
                    <a:pt x="5144" y="5829"/>
                  </a:cubicBezTo>
                  <a:cubicBezTo>
                    <a:pt x="14745" y="6515"/>
                    <a:pt x="21603" y="5829"/>
                    <a:pt x="27089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34D0CC43-1F6E-4CF3-B896-C0CFA43FC79C}"/>
                </a:ext>
              </a:extLst>
            </p:cNvPr>
            <p:cNvSpPr/>
            <p:nvPr/>
          </p:nvSpPr>
          <p:spPr>
            <a:xfrm>
              <a:off x="8711984" y="101959"/>
              <a:ext cx="27432" cy="6858"/>
            </a:xfrm>
            <a:custGeom>
              <a:avLst/>
              <a:gdLst>
                <a:gd name="connsiteX0" fmla="*/ 5144 w 27432"/>
                <a:gd name="connsiteY0" fmla="*/ 5712 h 6858"/>
                <a:gd name="connsiteX1" fmla="*/ 24346 w 27432"/>
                <a:gd name="connsiteY1" fmla="*/ 7083 h 6858"/>
                <a:gd name="connsiteX2" fmla="*/ 5144 w 27432"/>
                <a:gd name="connsiteY2" fmla="*/ 5712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32" h="6858">
                  <a:moveTo>
                    <a:pt x="5144" y="5712"/>
                  </a:moveTo>
                  <a:cubicBezTo>
                    <a:pt x="10630" y="6397"/>
                    <a:pt x="18173" y="6397"/>
                    <a:pt x="24346" y="7083"/>
                  </a:cubicBezTo>
                  <a:cubicBezTo>
                    <a:pt x="26403" y="5712"/>
                    <a:pt x="25031" y="4340"/>
                    <a:pt x="5144" y="57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F8649215-FDAD-45A9-B4A5-E65A4D48A67F}"/>
                </a:ext>
              </a:extLst>
            </p:cNvPr>
            <p:cNvSpPr/>
            <p:nvPr/>
          </p:nvSpPr>
          <p:spPr>
            <a:xfrm>
              <a:off x="7075360" y="272606"/>
              <a:ext cx="6858" cy="6858"/>
            </a:xfrm>
            <a:custGeom>
              <a:avLst/>
              <a:gdLst>
                <a:gd name="connsiteX0" fmla="*/ 5448 w 6858"/>
                <a:gd name="connsiteY0" fmla="*/ 5144 h 6858"/>
                <a:gd name="connsiteX1" fmla="*/ 5448 w 6858"/>
                <a:gd name="connsiteY1" fmla="*/ 5144 h 6858"/>
                <a:gd name="connsiteX2" fmla="*/ 5448 w 6858"/>
                <a:gd name="connsiteY2" fmla="*/ 5144 h 6858"/>
                <a:gd name="connsiteX3" fmla="*/ 5448 w 6858"/>
                <a:gd name="connsiteY3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6858">
                  <a:moveTo>
                    <a:pt x="5448" y="5144"/>
                  </a:moveTo>
                  <a:lnTo>
                    <a:pt x="5448" y="5144"/>
                  </a:lnTo>
                  <a:lnTo>
                    <a:pt x="5448" y="5144"/>
                  </a:lnTo>
                  <a:cubicBezTo>
                    <a:pt x="4763" y="5829"/>
                    <a:pt x="5448" y="5829"/>
                    <a:pt x="5448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F0979D2D-2BB5-4131-86C3-5BF26AC16AC8}"/>
                </a:ext>
              </a:extLst>
            </p:cNvPr>
            <p:cNvSpPr/>
            <p:nvPr/>
          </p:nvSpPr>
          <p:spPr>
            <a:xfrm>
              <a:off x="7075665" y="264824"/>
              <a:ext cx="96012" cy="13716"/>
            </a:xfrm>
            <a:custGeom>
              <a:avLst/>
              <a:gdLst>
                <a:gd name="connsiteX0" fmla="*/ 92240 w 96012"/>
                <a:gd name="connsiteY0" fmla="*/ 5381 h 13716"/>
                <a:gd name="connsiteX1" fmla="*/ 5144 w 96012"/>
                <a:gd name="connsiteY1" fmla="*/ 13611 h 13716"/>
                <a:gd name="connsiteX2" fmla="*/ 92240 w 96012"/>
                <a:gd name="connsiteY2" fmla="*/ 5381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012" h="13716">
                  <a:moveTo>
                    <a:pt x="92240" y="5381"/>
                  </a:moveTo>
                  <a:cubicBezTo>
                    <a:pt x="64808" y="4010"/>
                    <a:pt x="25718" y="8810"/>
                    <a:pt x="5144" y="13611"/>
                  </a:cubicBezTo>
                  <a:cubicBezTo>
                    <a:pt x="32576" y="12925"/>
                    <a:pt x="58636" y="12239"/>
                    <a:pt x="92240" y="53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C8A0D2E6-E810-4C3F-92E2-26CF36F934C5}"/>
                </a:ext>
              </a:extLst>
            </p:cNvPr>
            <p:cNvSpPr/>
            <p:nvPr/>
          </p:nvSpPr>
          <p:spPr>
            <a:xfrm>
              <a:off x="6887756" y="269862"/>
              <a:ext cx="20574" cy="6858"/>
            </a:xfrm>
            <a:custGeom>
              <a:avLst/>
              <a:gdLst>
                <a:gd name="connsiteX0" fmla="*/ 5144 w 20574"/>
                <a:gd name="connsiteY0" fmla="*/ 5144 h 6858"/>
                <a:gd name="connsiteX1" fmla="*/ 15431 w 20574"/>
                <a:gd name="connsiteY1" fmla="*/ 5829 h 6858"/>
                <a:gd name="connsiteX2" fmla="*/ 5144 w 20574"/>
                <a:gd name="connsiteY2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74" h="6858">
                  <a:moveTo>
                    <a:pt x="5144" y="5144"/>
                  </a:moveTo>
                  <a:cubicBezTo>
                    <a:pt x="8573" y="5144"/>
                    <a:pt x="11315" y="5829"/>
                    <a:pt x="15431" y="5829"/>
                  </a:cubicBezTo>
                  <a:cubicBezTo>
                    <a:pt x="12002" y="5144"/>
                    <a:pt x="8573" y="5144"/>
                    <a:pt x="5144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91D9B8A2-4DB2-421D-9164-F542109CDC2B}"/>
                </a:ext>
              </a:extLst>
            </p:cNvPr>
            <p:cNvSpPr/>
            <p:nvPr/>
          </p:nvSpPr>
          <p:spPr>
            <a:xfrm>
              <a:off x="8645462" y="281902"/>
              <a:ext cx="6858" cy="6858"/>
            </a:xfrm>
            <a:custGeom>
              <a:avLst/>
              <a:gdLst>
                <a:gd name="connsiteX0" fmla="*/ 5829 w 6858"/>
                <a:gd name="connsiteY0" fmla="*/ 5448 h 6858"/>
                <a:gd name="connsiteX1" fmla="*/ 5829 w 6858"/>
                <a:gd name="connsiteY1" fmla="*/ 5448 h 6858"/>
                <a:gd name="connsiteX2" fmla="*/ 5144 w 6858"/>
                <a:gd name="connsiteY2" fmla="*/ 5448 h 6858"/>
                <a:gd name="connsiteX3" fmla="*/ 5829 w 6858"/>
                <a:gd name="connsiteY3" fmla="*/ 5448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6858">
                  <a:moveTo>
                    <a:pt x="5829" y="5448"/>
                  </a:moveTo>
                  <a:cubicBezTo>
                    <a:pt x="5829" y="5448"/>
                    <a:pt x="5829" y="5448"/>
                    <a:pt x="5829" y="5448"/>
                  </a:cubicBezTo>
                  <a:cubicBezTo>
                    <a:pt x="5144" y="4762"/>
                    <a:pt x="5144" y="5448"/>
                    <a:pt x="5144" y="5448"/>
                  </a:cubicBezTo>
                  <a:lnTo>
                    <a:pt x="5829" y="5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6C5742B7-80E0-4F3E-A3C5-3A28C9DDFF7E}"/>
                </a:ext>
              </a:extLst>
            </p:cNvPr>
            <p:cNvSpPr/>
            <p:nvPr/>
          </p:nvSpPr>
          <p:spPr>
            <a:xfrm>
              <a:off x="8273758" y="280835"/>
              <a:ext cx="34290" cy="6858"/>
            </a:xfrm>
            <a:custGeom>
              <a:avLst/>
              <a:gdLst>
                <a:gd name="connsiteX0" fmla="*/ 29147 w 34290"/>
                <a:gd name="connsiteY0" fmla="*/ 7887 h 6858"/>
                <a:gd name="connsiteX1" fmla="*/ 5144 w 34290"/>
                <a:gd name="connsiteY1" fmla="*/ 5144 h 6858"/>
                <a:gd name="connsiteX2" fmla="*/ 29147 w 34290"/>
                <a:gd name="connsiteY2" fmla="*/ 7887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" h="6858">
                  <a:moveTo>
                    <a:pt x="29147" y="7887"/>
                  </a:moveTo>
                  <a:cubicBezTo>
                    <a:pt x="22975" y="6515"/>
                    <a:pt x="14745" y="5829"/>
                    <a:pt x="5144" y="5144"/>
                  </a:cubicBezTo>
                  <a:cubicBezTo>
                    <a:pt x="11316" y="5829"/>
                    <a:pt x="18860" y="7201"/>
                    <a:pt x="29147" y="7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3983AD4C-B3B4-4AEA-836A-5D0FBACC1375}"/>
                </a:ext>
              </a:extLst>
            </p:cNvPr>
            <p:cNvSpPr/>
            <p:nvPr/>
          </p:nvSpPr>
          <p:spPr>
            <a:xfrm>
              <a:off x="6019533" y="287693"/>
              <a:ext cx="6858" cy="6858"/>
            </a:xfrm>
            <a:custGeom>
              <a:avLst/>
              <a:gdLst>
                <a:gd name="connsiteX0" fmla="*/ 6515 w 6858"/>
                <a:gd name="connsiteY0" fmla="*/ 5144 h 6858"/>
                <a:gd name="connsiteX1" fmla="*/ 6515 w 6858"/>
                <a:gd name="connsiteY1" fmla="*/ 5144 h 6858"/>
                <a:gd name="connsiteX2" fmla="*/ 5144 w 6858"/>
                <a:gd name="connsiteY2" fmla="*/ 5144 h 6858"/>
                <a:gd name="connsiteX3" fmla="*/ 6515 w 6858"/>
                <a:gd name="connsiteY3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6858">
                  <a:moveTo>
                    <a:pt x="6515" y="5144"/>
                  </a:moveTo>
                  <a:cubicBezTo>
                    <a:pt x="7201" y="5144"/>
                    <a:pt x="7201" y="5144"/>
                    <a:pt x="6515" y="5144"/>
                  </a:cubicBezTo>
                  <a:cubicBezTo>
                    <a:pt x="5829" y="5144"/>
                    <a:pt x="5829" y="5144"/>
                    <a:pt x="5144" y="5144"/>
                  </a:cubicBezTo>
                  <a:cubicBezTo>
                    <a:pt x="5829" y="5144"/>
                    <a:pt x="6515" y="5144"/>
                    <a:pt x="6515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C24BBF77-EF71-42DE-9611-F713B3E2DD63}"/>
                </a:ext>
              </a:extLst>
            </p:cNvPr>
            <p:cNvSpPr/>
            <p:nvPr/>
          </p:nvSpPr>
          <p:spPr>
            <a:xfrm>
              <a:off x="8623516" y="282207"/>
              <a:ext cx="75438" cy="13716"/>
            </a:xfrm>
            <a:custGeom>
              <a:avLst/>
              <a:gdLst>
                <a:gd name="connsiteX0" fmla="*/ 73038 w 75438"/>
                <a:gd name="connsiteY0" fmla="*/ 6515 h 13716"/>
                <a:gd name="connsiteX1" fmla="*/ 27775 w 75438"/>
                <a:gd name="connsiteY1" fmla="*/ 5144 h 13716"/>
                <a:gd name="connsiteX2" fmla="*/ 5144 w 75438"/>
                <a:gd name="connsiteY2" fmla="*/ 12687 h 13716"/>
                <a:gd name="connsiteX3" fmla="*/ 73038 w 75438"/>
                <a:gd name="connsiteY3" fmla="*/ 6515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438" h="13716">
                  <a:moveTo>
                    <a:pt x="73038" y="6515"/>
                  </a:moveTo>
                  <a:lnTo>
                    <a:pt x="27775" y="5144"/>
                  </a:lnTo>
                  <a:cubicBezTo>
                    <a:pt x="27775" y="7201"/>
                    <a:pt x="25718" y="9944"/>
                    <a:pt x="5144" y="12687"/>
                  </a:cubicBezTo>
                  <a:lnTo>
                    <a:pt x="73038" y="65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5AC18735-BE25-46D8-8F1F-69C3FC1FEB02}"/>
                </a:ext>
              </a:extLst>
            </p:cNvPr>
            <p:cNvSpPr/>
            <p:nvPr/>
          </p:nvSpPr>
          <p:spPr>
            <a:xfrm>
              <a:off x="6537998" y="277406"/>
              <a:ext cx="20574" cy="6858"/>
            </a:xfrm>
            <a:custGeom>
              <a:avLst/>
              <a:gdLst>
                <a:gd name="connsiteX0" fmla="*/ 21602 w 20574"/>
                <a:gd name="connsiteY0" fmla="*/ 5144 h 6858"/>
                <a:gd name="connsiteX1" fmla="*/ 5144 w 20574"/>
                <a:gd name="connsiteY1" fmla="*/ 7887 h 6858"/>
                <a:gd name="connsiteX2" fmla="*/ 21602 w 20574"/>
                <a:gd name="connsiteY2" fmla="*/ 5144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74" h="6858">
                  <a:moveTo>
                    <a:pt x="21602" y="5144"/>
                  </a:moveTo>
                  <a:cubicBezTo>
                    <a:pt x="16116" y="5829"/>
                    <a:pt x="10630" y="6515"/>
                    <a:pt x="5144" y="7887"/>
                  </a:cubicBezTo>
                  <a:cubicBezTo>
                    <a:pt x="16116" y="7887"/>
                    <a:pt x="20231" y="6515"/>
                    <a:pt x="21602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C34FEF3E-8F12-4241-9A95-0404E073CED7}"/>
                </a:ext>
              </a:extLst>
            </p:cNvPr>
            <p:cNvSpPr/>
            <p:nvPr/>
          </p:nvSpPr>
          <p:spPr>
            <a:xfrm>
              <a:off x="6020731" y="287693"/>
              <a:ext cx="41148" cy="13716"/>
            </a:xfrm>
            <a:custGeom>
              <a:avLst/>
              <a:gdLst>
                <a:gd name="connsiteX0" fmla="*/ 19720 w 41148"/>
                <a:gd name="connsiteY0" fmla="*/ 12687 h 13716"/>
                <a:gd name="connsiteX1" fmla="*/ 5318 w 41148"/>
                <a:gd name="connsiteY1" fmla="*/ 5144 h 13716"/>
                <a:gd name="connsiteX2" fmla="*/ 19720 w 41148"/>
                <a:gd name="connsiteY2" fmla="*/ 12687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148" h="13716">
                  <a:moveTo>
                    <a:pt x="19720" y="12687"/>
                  </a:moveTo>
                  <a:cubicBezTo>
                    <a:pt x="56753" y="10630"/>
                    <a:pt x="23834" y="7887"/>
                    <a:pt x="5318" y="5144"/>
                  </a:cubicBezTo>
                  <a:cubicBezTo>
                    <a:pt x="4632" y="7201"/>
                    <a:pt x="5318" y="9258"/>
                    <a:pt x="19720" y="126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53395286-BEEB-4748-864F-3ABCE71B2A20}"/>
                </a:ext>
              </a:extLst>
            </p:cNvPr>
            <p:cNvSpPr/>
            <p:nvPr/>
          </p:nvSpPr>
          <p:spPr>
            <a:xfrm>
              <a:off x="9320289" y="690879"/>
              <a:ext cx="13716" cy="20574"/>
            </a:xfrm>
            <a:custGeom>
              <a:avLst/>
              <a:gdLst>
                <a:gd name="connsiteX0" fmla="*/ 9258 w 13716"/>
                <a:gd name="connsiteY0" fmla="*/ 16867 h 20574"/>
                <a:gd name="connsiteX1" fmla="*/ 5144 w 13716"/>
                <a:gd name="connsiteY1" fmla="*/ 5208 h 20574"/>
                <a:gd name="connsiteX2" fmla="*/ 9258 w 13716"/>
                <a:gd name="connsiteY2" fmla="*/ 16867 h 2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" h="20574">
                  <a:moveTo>
                    <a:pt x="9258" y="16867"/>
                  </a:moveTo>
                  <a:cubicBezTo>
                    <a:pt x="8573" y="9323"/>
                    <a:pt x="7201" y="4523"/>
                    <a:pt x="5144" y="5208"/>
                  </a:cubicBezTo>
                  <a:cubicBezTo>
                    <a:pt x="7201" y="16181"/>
                    <a:pt x="8573" y="18239"/>
                    <a:pt x="9258" y="168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8E020B29-D48D-4CDE-BA20-D188E9D0DC88}"/>
                </a:ext>
              </a:extLst>
            </p:cNvPr>
            <p:cNvSpPr/>
            <p:nvPr/>
          </p:nvSpPr>
          <p:spPr>
            <a:xfrm>
              <a:off x="9317546" y="4034904"/>
              <a:ext cx="6858" cy="20574"/>
            </a:xfrm>
            <a:custGeom>
              <a:avLst/>
              <a:gdLst>
                <a:gd name="connsiteX0" fmla="*/ 5144 w 6858"/>
                <a:gd name="connsiteY0" fmla="*/ 18174 h 20574"/>
                <a:gd name="connsiteX1" fmla="*/ 6515 w 6858"/>
                <a:gd name="connsiteY1" fmla="*/ 5144 h 20574"/>
                <a:gd name="connsiteX2" fmla="*/ 5144 w 6858"/>
                <a:gd name="connsiteY2" fmla="*/ 18174 h 2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20574">
                  <a:moveTo>
                    <a:pt x="5144" y="18174"/>
                  </a:moveTo>
                  <a:cubicBezTo>
                    <a:pt x="5829" y="14059"/>
                    <a:pt x="5829" y="9944"/>
                    <a:pt x="6515" y="5144"/>
                  </a:cubicBezTo>
                  <a:cubicBezTo>
                    <a:pt x="5829" y="7201"/>
                    <a:pt x="5144" y="12002"/>
                    <a:pt x="5144" y="18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6E979B11-A8B6-4ECC-9F2D-CE87566A8143}"/>
                </a:ext>
              </a:extLst>
            </p:cNvPr>
            <p:cNvSpPr/>
            <p:nvPr/>
          </p:nvSpPr>
          <p:spPr>
            <a:xfrm>
              <a:off x="9331678" y="3825050"/>
              <a:ext cx="6858" cy="48006"/>
            </a:xfrm>
            <a:custGeom>
              <a:avLst/>
              <a:gdLst>
                <a:gd name="connsiteX0" fmla="*/ 6784 w 6858"/>
                <a:gd name="connsiteY0" fmla="*/ 42863 h 48006"/>
                <a:gd name="connsiteX1" fmla="*/ 5412 w 6858"/>
                <a:gd name="connsiteY1" fmla="*/ 5144 h 48006"/>
                <a:gd name="connsiteX2" fmla="*/ 6784 w 6858"/>
                <a:gd name="connsiteY2" fmla="*/ 42863 h 4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48006">
                  <a:moveTo>
                    <a:pt x="6784" y="42863"/>
                  </a:moveTo>
                  <a:cubicBezTo>
                    <a:pt x="6784" y="33947"/>
                    <a:pt x="6784" y="22289"/>
                    <a:pt x="5412" y="5144"/>
                  </a:cubicBezTo>
                  <a:cubicBezTo>
                    <a:pt x="4727" y="21603"/>
                    <a:pt x="5412" y="33261"/>
                    <a:pt x="6784" y="428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7724E5E-783A-47C9-BF82-0A1E126FFD77}"/>
                </a:ext>
              </a:extLst>
            </p:cNvPr>
            <p:cNvSpPr/>
            <p:nvPr/>
          </p:nvSpPr>
          <p:spPr>
            <a:xfrm>
              <a:off x="9055570" y="260947"/>
              <a:ext cx="41148" cy="13716"/>
            </a:xfrm>
            <a:custGeom>
              <a:avLst/>
              <a:gdLst>
                <a:gd name="connsiteX0" fmla="*/ 40120 w 41148"/>
                <a:gd name="connsiteY0" fmla="*/ 5144 h 13716"/>
                <a:gd name="connsiteX1" fmla="*/ 5144 w 41148"/>
                <a:gd name="connsiteY1" fmla="*/ 8573 h 13716"/>
                <a:gd name="connsiteX2" fmla="*/ 40120 w 41148"/>
                <a:gd name="connsiteY2" fmla="*/ 5144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148" h="13716">
                  <a:moveTo>
                    <a:pt x="40120" y="5144"/>
                  </a:moveTo>
                  <a:cubicBezTo>
                    <a:pt x="27775" y="5144"/>
                    <a:pt x="15431" y="6515"/>
                    <a:pt x="5144" y="8573"/>
                  </a:cubicBezTo>
                  <a:cubicBezTo>
                    <a:pt x="24346" y="8573"/>
                    <a:pt x="33947" y="7201"/>
                    <a:pt x="40120" y="5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CAF8A75-A5D7-46CD-8C7A-AB4F8F028811}"/>
                </a:ext>
              </a:extLst>
            </p:cNvPr>
            <p:cNvSpPr/>
            <p:nvPr/>
          </p:nvSpPr>
          <p:spPr>
            <a:xfrm>
              <a:off x="9328518" y="3739325"/>
              <a:ext cx="6858" cy="54864"/>
            </a:xfrm>
            <a:custGeom>
              <a:avLst/>
              <a:gdLst>
                <a:gd name="connsiteX0" fmla="*/ 5830 w 6858"/>
                <a:gd name="connsiteY0" fmla="*/ 52464 h 54864"/>
                <a:gd name="connsiteX1" fmla="*/ 7201 w 6858"/>
                <a:gd name="connsiteY1" fmla="*/ 5829 h 54864"/>
                <a:gd name="connsiteX2" fmla="*/ 5144 w 6858"/>
                <a:gd name="connsiteY2" fmla="*/ 5144 h 54864"/>
                <a:gd name="connsiteX3" fmla="*/ 5830 w 6858"/>
                <a:gd name="connsiteY3" fmla="*/ 52464 h 5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54864">
                  <a:moveTo>
                    <a:pt x="5830" y="52464"/>
                  </a:moveTo>
                  <a:lnTo>
                    <a:pt x="7201" y="5829"/>
                  </a:lnTo>
                  <a:cubicBezTo>
                    <a:pt x="6515" y="5829"/>
                    <a:pt x="5830" y="5144"/>
                    <a:pt x="5144" y="5144"/>
                  </a:cubicBezTo>
                  <a:lnTo>
                    <a:pt x="5830" y="524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6B0F951C-EC1F-4C1A-A106-BD559C510415}"/>
                </a:ext>
              </a:extLst>
            </p:cNvPr>
            <p:cNvSpPr/>
            <p:nvPr/>
          </p:nvSpPr>
          <p:spPr>
            <a:xfrm>
              <a:off x="9315273" y="4047935"/>
              <a:ext cx="6858" cy="68580"/>
            </a:xfrm>
            <a:custGeom>
              <a:avLst/>
              <a:gdLst>
                <a:gd name="connsiteX0" fmla="*/ 6044 w 6858"/>
                <a:gd name="connsiteY0" fmla="*/ 64122 h 68580"/>
                <a:gd name="connsiteX1" fmla="*/ 7416 w 6858"/>
                <a:gd name="connsiteY1" fmla="*/ 5144 h 68580"/>
                <a:gd name="connsiteX2" fmla="*/ 6044 w 6858"/>
                <a:gd name="connsiteY2" fmla="*/ 64122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68580">
                  <a:moveTo>
                    <a:pt x="6044" y="64122"/>
                  </a:moveTo>
                  <a:cubicBezTo>
                    <a:pt x="6044" y="45606"/>
                    <a:pt x="6044" y="20917"/>
                    <a:pt x="7416" y="5144"/>
                  </a:cubicBezTo>
                  <a:cubicBezTo>
                    <a:pt x="4673" y="28461"/>
                    <a:pt x="4673" y="46977"/>
                    <a:pt x="6044" y="641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F0A7EAC1-89C0-44F6-8012-C16AB73C57B3}"/>
                </a:ext>
              </a:extLst>
            </p:cNvPr>
            <p:cNvSpPr/>
            <p:nvPr/>
          </p:nvSpPr>
          <p:spPr>
            <a:xfrm>
              <a:off x="9334554" y="1906223"/>
              <a:ext cx="6858" cy="34290"/>
            </a:xfrm>
            <a:custGeom>
              <a:avLst/>
              <a:gdLst>
                <a:gd name="connsiteX0" fmla="*/ 8023 w 6858"/>
                <a:gd name="connsiteY0" fmla="*/ 29791 h 34290"/>
                <a:gd name="connsiteX1" fmla="*/ 8023 w 6858"/>
                <a:gd name="connsiteY1" fmla="*/ 24990 h 34290"/>
                <a:gd name="connsiteX2" fmla="*/ 8023 w 6858"/>
                <a:gd name="connsiteY2" fmla="*/ 29791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" h="34290">
                  <a:moveTo>
                    <a:pt x="8023" y="29791"/>
                  </a:moveTo>
                  <a:cubicBezTo>
                    <a:pt x="8023" y="28419"/>
                    <a:pt x="8023" y="26362"/>
                    <a:pt x="8023" y="24990"/>
                  </a:cubicBezTo>
                  <a:cubicBezTo>
                    <a:pt x="3223" y="-12043"/>
                    <a:pt x="5280" y="10588"/>
                    <a:pt x="8023" y="297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592F8A9A-7285-489E-B432-4BE5A32F1BD8}"/>
                </a:ext>
              </a:extLst>
            </p:cNvPr>
            <p:cNvSpPr/>
            <p:nvPr/>
          </p:nvSpPr>
          <p:spPr>
            <a:xfrm>
              <a:off x="9310002" y="3562388"/>
              <a:ext cx="6858" cy="27432"/>
            </a:xfrm>
            <a:custGeom>
              <a:avLst/>
              <a:gdLst>
                <a:gd name="connsiteX0" fmla="*/ 7201 w 6858"/>
                <a:gd name="connsiteY0" fmla="*/ 25031 h 27432"/>
                <a:gd name="connsiteX1" fmla="*/ 7886 w 6858"/>
                <a:gd name="connsiteY1" fmla="*/ 18860 h 27432"/>
                <a:gd name="connsiteX2" fmla="*/ 5144 w 6858"/>
                <a:gd name="connsiteY2" fmla="*/ 5144 h 27432"/>
                <a:gd name="connsiteX3" fmla="*/ 7201 w 6858"/>
                <a:gd name="connsiteY3" fmla="*/ 25031 h 2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27432">
                  <a:moveTo>
                    <a:pt x="7201" y="25031"/>
                  </a:moveTo>
                  <a:cubicBezTo>
                    <a:pt x="7201" y="22974"/>
                    <a:pt x="7201" y="20917"/>
                    <a:pt x="7886" y="18860"/>
                  </a:cubicBezTo>
                  <a:lnTo>
                    <a:pt x="5144" y="5144"/>
                  </a:lnTo>
                  <a:lnTo>
                    <a:pt x="7201" y="250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1992458-946A-4558-B9A0-08923554CB8F}"/>
                </a:ext>
              </a:extLst>
            </p:cNvPr>
            <p:cNvSpPr/>
            <p:nvPr/>
          </p:nvSpPr>
          <p:spPr>
            <a:xfrm>
              <a:off x="9308630" y="4285221"/>
              <a:ext cx="13716" cy="34290"/>
            </a:xfrm>
            <a:custGeom>
              <a:avLst/>
              <a:gdLst>
                <a:gd name="connsiteX0" fmla="*/ 8573 w 13716"/>
                <a:gd name="connsiteY0" fmla="*/ 28461 h 34290"/>
                <a:gd name="connsiteX1" fmla="*/ 6515 w 13716"/>
                <a:gd name="connsiteY1" fmla="*/ 5144 h 34290"/>
                <a:gd name="connsiteX2" fmla="*/ 5144 w 13716"/>
                <a:gd name="connsiteY2" fmla="*/ 31890 h 34290"/>
                <a:gd name="connsiteX3" fmla="*/ 8573 w 13716"/>
                <a:gd name="connsiteY3" fmla="*/ 28461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" h="34290">
                  <a:moveTo>
                    <a:pt x="8573" y="28461"/>
                  </a:moveTo>
                  <a:cubicBezTo>
                    <a:pt x="8573" y="19546"/>
                    <a:pt x="7886" y="11316"/>
                    <a:pt x="6515" y="5144"/>
                  </a:cubicBezTo>
                  <a:cubicBezTo>
                    <a:pt x="6515" y="12688"/>
                    <a:pt x="5829" y="20917"/>
                    <a:pt x="5144" y="31890"/>
                  </a:cubicBezTo>
                  <a:cubicBezTo>
                    <a:pt x="7201" y="29147"/>
                    <a:pt x="7886" y="28461"/>
                    <a:pt x="8573" y="284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50AC8A0-BEEE-4344-8245-D80A099D2134}"/>
                </a:ext>
              </a:extLst>
            </p:cNvPr>
            <p:cNvSpPr/>
            <p:nvPr/>
          </p:nvSpPr>
          <p:spPr>
            <a:xfrm>
              <a:off x="9321660" y="2628825"/>
              <a:ext cx="13716" cy="27432"/>
            </a:xfrm>
            <a:custGeom>
              <a:avLst/>
              <a:gdLst>
                <a:gd name="connsiteX0" fmla="*/ 5144 w 13716"/>
                <a:gd name="connsiteY0" fmla="*/ 7390 h 27432"/>
                <a:gd name="connsiteX1" fmla="*/ 13373 w 13716"/>
                <a:gd name="connsiteY1" fmla="*/ 25907 h 27432"/>
                <a:gd name="connsiteX2" fmla="*/ 5144 w 13716"/>
                <a:gd name="connsiteY2" fmla="*/ 7390 h 2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" h="27432">
                  <a:moveTo>
                    <a:pt x="5144" y="7390"/>
                  </a:moveTo>
                  <a:cubicBezTo>
                    <a:pt x="8573" y="20420"/>
                    <a:pt x="11316" y="25221"/>
                    <a:pt x="13373" y="25907"/>
                  </a:cubicBezTo>
                  <a:cubicBezTo>
                    <a:pt x="13373" y="10133"/>
                    <a:pt x="12002" y="532"/>
                    <a:pt x="5144" y="73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2"/>
                </a:solidFill>
              </a:endParaRPr>
            </a:p>
          </p:txBody>
        </p:sp>
      </p:grpSp>
      <p:pic>
        <p:nvPicPr>
          <p:cNvPr id="9" name="Graphic 8" descr="Wave">
            <a:extLst>
              <a:ext uri="{FF2B5EF4-FFF2-40B4-BE49-F238E27FC236}">
                <a16:creationId xmlns:a16="http://schemas.microsoft.com/office/drawing/2014/main" id="{F87C1019-F784-49AE-820B-1CE5A7258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6049" y="1514680"/>
            <a:ext cx="468000" cy="468000"/>
          </a:xfrm>
          <a:prstGeom prst="rect">
            <a:avLst/>
          </a:prstGeom>
        </p:spPr>
      </p:pic>
      <p:pic>
        <p:nvPicPr>
          <p:cNvPr id="180" name="Graphic 179" descr="Open hand with plant">
            <a:extLst>
              <a:ext uri="{FF2B5EF4-FFF2-40B4-BE49-F238E27FC236}">
                <a16:creationId xmlns:a16="http://schemas.microsoft.com/office/drawing/2014/main" id="{3C4F1C19-A556-4738-9A94-6B24BE32EF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8116" y="1480786"/>
            <a:ext cx="468000" cy="468000"/>
          </a:xfrm>
          <a:prstGeom prst="rect">
            <a:avLst/>
          </a:prstGeom>
        </p:spPr>
      </p:pic>
      <p:sp>
        <p:nvSpPr>
          <p:cNvPr id="179" name="Rectangle 178" descr="Doctor">
            <a:extLst>
              <a:ext uri="{FF2B5EF4-FFF2-40B4-BE49-F238E27FC236}">
                <a16:creationId xmlns:a16="http://schemas.microsoft.com/office/drawing/2014/main" id="{25DA06AB-3722-4819-8BEE-55128C5C09B3}"/>
              </a:ext>
            </a:extLst>
          </p:cNvPr>
          <p:cNvSpPr/>
          <p:nvPr/>
        </p:nvSpPr>
        <p:spPr>
          <a:xfrm>
            <a:off x="7297283" y="2194194"/>
            <a:ext cx="1222044" cy="1253498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1" name="Rectangle 180" descr="Video camera">
            <a:extLst>
              <a:ext uri="{FF2B5EF4-FFF2-40B4-BE49-F238E27FC236}">
                <a16:creationId xmlns:a16="http://schemas.microsoft.com/office/drawing/2014/main" id="{7D4CEF59-7D06-402C-9218-1BE2185ACF37}"/>
              </a:ext>
            </a:extLst>
          </p:cNvPr>
          <p:cNvSpPr/>
          <p:nvPr/>
        </p:nvSpPr>
        <p:spPr>
          <a:xfrm>
            <a:off x="9166355" y="2264407"/>
            <a:ext cx="1207113" cy="1190178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-2712450"/>
              <a:satOff val="-1656"/>
              <a:lumOff val="6471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C69CC7-46E9-4F3F-8540-9A18937A4359}"/>
              </a:ext>
            </a:extLst>
          </p:cNvPr>
          <p:cNvCxnSpPr>
            <a:cxnSpLocks/>
          </p:cNvCxnSpPr>
          <p:nvPr/>
        </p:nvCxnSpPr>
        <p:spPr>
          <a:xfrm>
            <a:off x="764838" y="6069689"/>
            <a:ext cx="5020833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628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8260" y="2932594"/>
            <a:ext cx="111628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2400" u="sng" dirty="0">
              <a:solidFill>
                <a:srgbClr val="ED7D31"/>
              </a:solidFill>
              <a:latin typeface="Tahoma" panose="020B060403050404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3200" u="sng" dirty="0">
              <a:solidFill>
                <a:srgbClr val="ED7D31"/>
              </a:solidFill>
              <a:latin typeface="Tahoma" panose="020B060403050404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2800" u="sng" dirty="0">
              <a:solidFill>
                <a:srgbClr val="ED7D31"/>
              </a:solidFill>
              <a:latin typeface="Tahoma" panose="020B060403050404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2800" u="sng" dirty="0">
              <a:solidFill>
                <a:srgbClr val="ED7D31"/>
              </a:solidFill>
              <a:latin typeface="Tahoma" panose="020B060403050404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8655B-250C-4172-A2A3-C0FC3C95D5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6925" y="1998516"/>
            <a:ext cx="6199298" cy="4114923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>
                <a:latin typeface="Arial" panose="020B0604020202020204" pitchFamily="34" charset="0"/>
              </a:rPr>
              <a:t>If you would like further support, please contact us via:</a:t>
            </a:r>
          </a:p>
          <a:p>
            <a:pPr>
              <a:spcAft>
                <a:spcPts val="1200"/>
              </a:spcAft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sz="1800" dirty="0">
                <a:latin typeface="Arial" panose="020B0604020202020204" pitchFamily="34" charset="0"/>
              </a:rPr>
              <a:t>Telephone: </a:t>
            </a:r>
            <a:r>
              <a:rPr lang="en-GB" sz="1800" b="1" dirty="0">
                <a:latin typeface="Arial" panose="020B0604020202020204" pitchFamily="34" charset="0"/>
              </a:rPr>
              <a:t>03300 245 204</a:t>
            </a:r>
          </a:p>
          <a:p>
            <a:pPr>
              <a:spcAft>
                <a:spcPts val="1200"/>
              </a:spcAft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1800" dirty="0">
                <a:latin typeface="Arial" panose="020B0604020202020204" pitchFamily="34" charset="0"/>
              </a:rPr>
              <a:t> Email: </a:t>
            </a:r>
            <a:r>
              <a:rPr lang="en-GB" sz="1800" b="1" dirty="0">
                <a:latin typeface="Arial" panose="020B0604020202020204" pitchFamily="34" charset="0"/>
              </a:rPr>
              <a:t>warwickshireschoolhealth@compass-uk.org</a:t>
            </a:r>
            <a:endParaRPr lang="en-GB" sz="1800" dirty="0">
              <a:latin typeface="Arial" panose="020B0604020202020204" pitchFamily="34" charset="0"/>
            </a:endParaRPr>
          </a:p>
          <a:p>
            <a:pPr>
              <a:buSzPct val="150000"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en-GB" sz="1800" dirty="0">
                <a:latin typeface="Arial" panose="020B0604020202020204" pitchFamily="34" charset="0"/>
              </a:rPr>
              <a:t> Mail:  Warwickshire School Health &amp; Wellbeing Service</a:t>
            </a:r>
          </a:p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</a:rPr>
              <a:t>              Valiant Office Suites</a:t>
            </a:r>
          </a:p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</a:rPr>
              <a:t>              </a:t>
            </a:r>
            <a:r>
              <a:rPr lang="en-GB" sz="1800" dirty="0" err="1">
                <a:latin typeface="Arial" panose="020B0604020202020204" pitchFamily="34" charset="0"/>
              </a:rPr>
              <a:t>Lumonics</a:t>
            </a:r>
            <a:r>
              <a:rPr lang="en-GB" sz="1800" dirty="0">
                <a:latin typeface="Arial" panose="020B0604020202020204" pitchFamily="34" charset="0"/>
              </a:rPr>
              <a:t> House</a:t>
            </a:r>
          </a:p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</a:rPr>
              <a:t>              Valley Drive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GB" sz="1800" dirty="0">
                <a:latin typeface="Arial" panose="020B0604020202020204" pitchFamily="34" charset="0"/>
              </a:rPr>
              <a:t>              Rugby CV21 1TQ</a:t>
            </a:r>
          </a:p>
          <a:p>
            <a:pPr>
              <a:spcAft>
                <a:spcPts val="1200"/>
              </a:spcAft>
              <a:buSzPct val="150000"/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en-GB" sz="1800" dirty="0">
                <a:latin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</a:rPr>
              <a:t>Parentline</a:t>
            </a:r>
            <a:r>
              <a:rPr lang="en-GB" sz="1800" dirty="0">
                <a:latin typeface="Arial" panose="020B0604020202020204" pitchFamily="34" charset="0"/>
              </a:rPr>
              <a:t> confidential texting service: </a:t>
            </a:r>
            <a:r>
              <a:rPr lang="en-GB" sz="1800" b="1" dirty="0">
                <a:latin typeface="Arial" panose="020B0604020202020204" pitchFamily="34" charset="0"/>
              </a:rPr>
              <a:t>07520 619 376</a:t>
            </a:r>
          </a:p>
          <a:p>
            <a:pPr>
              <a:spcAft>
                <a:spcPts val="1200"/>
              </a:spcAft>
              <a:buSzPct val="150000"/>
              <a:buBlip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</a:buBlip>
            </a:pPr>
            <a:r>
              <a:rPr lang="en-GB" sz="1800" b="1" dirty="0">
                <a:latin typeface="Arial" panose="020B0604020202020204" pitchFamily="34" charset="0"/>
              </a:rPr>
              <a:t> www.compass-uk.org</a:t>
            </a:r>
          </a:p>
          <a:p>
            <a:endParaRPr lang="en-GB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74442F-3A84-44AE-8E31-B3DBA4BDCA0C}"/>
              </a:ext>
            </a:extLst>
          </p:cNvPr>
          <p:cNvSpPr txBox="1">
            <a:spLocks/>
          </p:cNvSpPr>
          <p:nvPr/>
        </p:nvSpPr>
        <p:spPr>
          <a:xfrm>
            <a:off x="796925" y="81780"/>
            <a:ext cx="4332288" cy="132556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Raleway SemiBold" panose="020B0703030101060003" pitchFamily="34" charset="0"/>
                <a:ea typeface="Lato Black" panose="020F0502020204030203" pitchFamily="34" charset="0"/>
                <a:cs typeface="Aisha Sb Latin" panose="02000003060400000004" pitchFamily="50" charset="-78"/>
              </a:defRPr>
            </a:lvl1pPr>
          </a:lstStyle>
          <a:p>
            <a:br>
              <a:rPr lang="en-GB" sz="3600" dirty="0">
                <a:latin typeface="Franklin Gothic Demi" panose="020B0703020102020204" pitchFamily="34" charset="0"/>
              </a:rPr>
            </a:br>
            <a:r>
              <a:rPr lang="en-GB" sz="6000" dirty="0">
                <a:latin typeface="Franklin Gothic Demi" panose="020B0703020102020204" pitchFamily="34" charset="0"/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131944647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5">
      <a:dk1>
        <a:srgbClr val="0C0C0C"/>
      </a:dk1>
      <a:lt1>
        <a:sysClr val="window" lastClr="FFFFFF"/>
      </a:lt1>
      <a:dk2>
        <a:srgbClr val="7092B5"/>
      </a:dk2>
      <a:lt2>
        <a:srgbClr val="CFD7DA"/>
      </a:lt2>
      <a:accent1>
        <a:srgbClr val="7092B5"/>
      </a:accent1>
      <a:accent2>
        <a:srgbClr val="EA5B53"/>
      </a:accent2>
      <a:accent3>
        <a:srgbClr val="2C4969"/>
      </a:accent3>
      <a:accent4>
        <a:srgbClr val="EB7B3C"/>
      </a:accent4>
      <a:accent5>
        <a:srgbClr val="787878"/>
      </a:accent5>
      <a:accent6>
        <a:srgbClr val="94A64C"/>
      </a:accent6>
      <a:hlink>
        <a:srgbClr val="728EA7"/>
      </a:hlink>
      <a:folHlink>
        <a:srgbClr val="954F72"/>
      </a:folHlink>
    </a:clrScheme>
    <a:fontScheme name="Custom 1">
      <a:majorFont>
        <a:latin typeface="Franklin Gothic Dem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1046</TotalTime>
  <Words>295</Words>
  <Application>Microsoft Office PowerPoint</Application>
  <PresentationFormat>Widescreen</PresentationFormat>
  <Paragraphs>40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Franklin Gothic Demi</vt:lpstr>
      <vt:lpstr>Tahoma</vt:lpstr>
      <vt:lpstr>Times New Roman</vt:lpstr>
      <vt:lpstr>2_Office Theme</vt:lpstr>
      <vt:lpstr>PowerPoint Presentation</vt:lpstr>
      <vt:lpstr>PowerPoint Presentation</vt:lpstr>
      <vt:lpstr>Ready for School</vt:lpstr>
      <vt:lpstr>School Entry Health Needs Assessment –  Your Child’s Health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Thornett</dc:creator>
  <cp:lastModifiedBy>Aaron</cp:lastModifiedBy>
  <cp:revision>101</cp:revision>
  <cp:lastPrinted>2018-09-04T11:20:31Z</cp:lastPrinted>
  <dcterms:created xsi:type="dcterms:W3CDTF">2017-06-08T12:30:10Z</dcterms:created>
  <dcterms:modified xsi:type="dcterms:W3CDTF">2023-08-04T08:52:45Z</dcterms:modified>
</cp:coreProperties>
</file>